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2" r:id="rId2"/>
  </p:sldMasterIdLst>
  <p:notesMasterIdLst>
    <p:notesMasterId r:id="rId22"/>
  </p:notesMasterIdLst>
  <p:sldIdLst>
    <p:sldId id="334" r:id="rId3"/>
    <p:sldId id="281" r:id="rId4"/>
    <p:sldId id="282" r:id="rId5"/>
    <p:sldId id="283" r:id="rId6"/>
    <p:sldId id="284" r:id="rId7"/>
    <p:sldId id="285" r:id="rId8"/>
    <p:sldId id="286" r:id="rId9"/>
    <p:sldId id="365" r:id="rId10"/>
    <p:sldId id="323" r:id="rId11"/>
    <p:sldId id="289" r:id="rId12"/>
    <p:sldId id="367" r:id="rId13"/>
    <p:sldId id="292" r:id="rId14"/>
    <p:sldId id="294" r:id="rId15"/>
    <p:sldId id="295" r:id="rId16"/>
    <p:sldId id="296" r:id="rId17"/>
    <p:sldId id="299" r:id="rId18"/>
    <p:sldId id="368" r:id="rId19"/>
    <p:sldId id="364" r:id="rId20"/>
    <p:sldId id="31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F61F7-D265-4AB5-9EBF-51C229A5033F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6EA69-6416-4104-A308-471490547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3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8E9BF1-FB74-47DC-999A-46F1F5FCF5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562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KHUNG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70E69-0D04-4615-8C68-DFE5277347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1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KHUNG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70E69-0D04-4615-8C68-DFE5277347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278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KHUNG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70E69-0D04-4615-8C68-DFE5277347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511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KHUNG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70E69-0D04-4615-8C68-DFE5277347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050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FD29C9-1E9F-42E5-9138-472EC3019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037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4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5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6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8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3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88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6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3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0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9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66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28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4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7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9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83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9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50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8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3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6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15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5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0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3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4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0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7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9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8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7782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368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370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197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791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086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1758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22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4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382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6719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E9E2DF-036F-471E-A775-BC5B6EA4848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5E5ABB-5119-4367-8BF2-6D6AF0A244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252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76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8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9B9EE9-F3BF-4B40-83E7-C9BC68FDDB0E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>
            <a:grpSpLocks noGrp="1" noSelect="1" noRot="1" noMove="1" noResize="1"/>
          </p:cNvGrpSpPr>
          <p:nvPr userDrawn="1">
            <p:custDataLst>
              <p:tags r:id="rId43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/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/>
          <p:cNvSpPr>
            <a:spLocks noSelect="1"/>
          </p:cNvSpPr>
          <p:nvPr userDrawn="1">
            <p:custDataLst>
              <p:tags r:id="rId44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/>
          <p:cNvSpPr>
            <a:spLocks noSelect="1"/>
          </p:cNvSpPr>
          <p:nvPr userDrawn="1">
            <p:custDataLst>
              <p:tags r:id="rId45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 userDrawn="1"/>
        </p:nvSpPr>
        <p:spPr>
          <a:xfrm>
            <a:off x="0" y="0"/>
            <a:ext cx="12192000" cy="6878782"/>
          </a:xfrm>
          <a:prstGeom prst="rect">
            <a:avLst/>
          </a:prstGeom>
          <a:solidFill>
            <a:srgbClr val="FEF9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CA32B43-F340-3CFA-CCC7-A0875C32C771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2297" y="186200"/>
            <a:ext cx="1674131" cy="167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42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608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10.png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em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48.emf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8.emf"/><Relationship Id="rId7" Type="http://schemas.openxmlformats.org/officeDocument/2006/relationships/image" Target="../media/image5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9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9.emf"/><Relationship Id="rId7" Type="http://schemas.openxmlformats.org/officeDocument/2006/relationships/image" Target="../media/image55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59.png"/><Relationship Id="rId18" Type="http://schemas.openxmlformats.org/officeDocument/2006/relationships/image" Target="../media/image52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7.emf"/><Relationship Id="rId12" Type="http://schemas.openxmlformats.org/officeDocument/2006/relationships/image" Target="../media/image53.png"/><Relationship Id="rId17" Type="http://schemas.openxmlformats.org/officeDocument/2006/relationships/image" Target="../media/image63.png"/><Relationship Id="rId2" Type="http://schemas.openxmlformats.org/officeDocument/2006/relationships/audio" Target="../media/media4.wav"/><Relationship Id="rId16" Type="http://schemas.openxmlformats.org/officeDocument/2006/relationships/image" Target="../media/image62.png"/><Relationship Id="rId1" Type="http://schemas.microsoft.com/office/2007/relationships/media" Target="../media/media4.wav"/><Relationship Id="rId6" Type="http://schemas.openxmlformats.org/officeDocument/2006/relationships/image" Target="../media/image51.emf"/><Relationship Id="rId11" Type="http://schemas.openxmlformats.org/officeDocument/2006/relationships/image" Target="../media/image56.png"/><Relationship Id="rId5" Type="http://schemas.openxmlformats.org/officeDocument/2006/relationships/image" Target="../media/image49.emf"/><Relationship Id="rId15" Type="http://schemas.openxmlformats.org/officeDocument/2006/relationships/image" Target="../media/image61.png"/><Relationship Id="rId10" Type="http://schemas.openxmlformats.org/officeDocument/2006/relationships/image" Target="../media/image55.png"/><Relationship Id="rId19" Type="http://schemas.openxmlformats.org/officeDocument/2006/relationships/image" Target="../media/image15.png"/><Relationship Id="rId4" Type="http://schemas.openxmlformats.org/officeDocument/2006/relationships/image" Target="../media/image48.emf"/><Relationship Id="rId9" Type="http://schemas.openxmlformats.org/officeDocument/2006/relationships/image" Target="../media/image54.png"/><Relationship Id="rId1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8.emf"/><Relationship Id="rId7" Type="http://schemas.openxmlformats.org/officeDocument/2006/relationships/image" Target="../media/image6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8.png"/><Relationship Id="rId4" Type="http://schemas.openxmlformats.org/officeDocument/2006/relationships/image" Target="../media/image51.emf"/><Relationship Id="rId9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57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9.emf"/><Relationship Id="rId12" Type="http://schemas.openxmlformats.org/officeDocument/2006/relationships/image" Target="../media/image74.png"/><Relationship Id="rId17" Type="http://schemas.openxmlformats.org/officeDocument/2006/relationships/image" Target="../media/image79.jpeg"/><Relationship Id="rId2" Type="http://schemas.openxmlformats.org/officeDocument/2006/relationships/audio" Target="../media/media5.wav"/><Relationship Id="rId16" Type="http://schemas.openxmlformats.org/officeDocument/2006/relationships/image" Target="../media/image78.png"/><Relationship Id="rId20" Type="http://schemas.openxmlformats.org/officeDocument/2006/relationships/image" Target="../media/image15.png"/><Relationship Id="rId1" Type="http://schemas.microsoft.com/office/2007/relationships/media" Target="../media/media5.wav"/><Relationship Id="rId6" Type="http://schemas.openxmlformats.org/officeDocument/2006/relationships/image" Target="../media/image51.emf"/><Relationship Id="rId11" Type="http://schemas.openxmlformats.org/officeDocument/2006/relationships/image" Target="../media/image73.png"/><Relationship Id="rId5" Type="http://schemas.openxmlformats.org/officeDocument/2006/relationships/image" Target="../media/image69.jpe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19" Type="http://schemas.openxmlformats.org/officeDocument/2006/relationships/image" Target="../media/image52.gif"/><Relationship Id="rId4" Type="http://schemas.openxmlformats.org/officeDocument/2006/relationships/image" Target="../media/image48.emf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3.png"/><Relationship Id="rId12" Type="http://schemas.openxmlformats.org/officeDocument/2006/relationships/audio" Target="../media/audio1.wav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.jpeg"/><Relationship Id="rId11" Type="http://schemas.openxmlformats.org/officeDocument/2006/relationships/image" Target="../media/image15.png"/><Relationship Id="rId5" Type="http://schemas.openxmlformats.org/officeDocument/2006/relationships/audio" Target="../media/audio1.wav"/><Relationship Id="rId10" Type="http://schemas.openxmlformats.org/officeDocument/2006/relationships/image" Target="../media/image52.gif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7" Type="http://schemas.openxmlformats.org/officeDocument/2006/relationships/image" Target="../media/image1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1.png"/><Relationship Id="rId18" Type="http://schemas.openxmlformats.org/officeDocument/2006/relationships/image" Target="../media/image25.svg"/><Relationship Id="rId3" Type="http://schemas.openxmlformats.org/officeDocument/2006/relationships/slideLayout" Target="../slideLayouts/slideLayout42.xml"/><Relationship Id="rId21" Type="http://schemas.openxmlformats.org/officeDocument/2006/relationships/image" Target="../media/image27.gif"/><Relationship Id="rId7" Type="http://schemas.openxmlformats.org/officeDocument/2006/relationships/image" Target="../media/image16.png"/><Relationship Id="rId12" Type="http://schemas.openxmlformats.org/officeDocument/2006/relationships/image" Target="../media/image20.svg"/><Relationship Id="rId17" Type="http://schemas.openxmlformats.org/officeDocument/2006/relationships/image" Target="../media/image24.png"/><Relationship Id="rId25" Type="http://schemas.openxmlformats.org/officeDocument/2006/relationships/audio" Target="../media/audio2.wav"/><Relationship Id="rId2" Type="http://schemas.openxmlformats.org/officeDocument/2006/relationships/audio" Target="../media/media2.mp3"/><Relationship Id="rId16" Type="http://schemas.openxmlformats.org/officeDocument/2006/relationships/image" Target="../media/image23.svg"/><Relationship Id="rId20" Type="http://schemas.microsoft.com/office/2007/relationships/hdphoto" Target="../media/hdphoto4.wdp"/><Relationship Id="rId1" Type="http://schemas.microsoft.com/office/2007/relationships/media" Target="../media/media2.mp3"/><Relationship Id="rId6" Type="http://schemas.openxmlformats.org/officeDocument/2006/relationships/audio" Target="../media/audio2.wav"/><Relationship Id="rId11" Type="http://schemas.openxmlformats.org/officeDocument/2006/relationships/image" Target="../media/image19.png"/><Relationship Id="rId24" Type="http://schemas.openxmlformats.org/officeDocument/2006/relationships/audio" Target="../media/audio1.wav"/><Relationship Id="rId5" Type="http://schemas.openxmlformats.org/officeDocument/2006/relationships/audio" Target="../media/audio1.wav"/><Relationship Id="rId15" Type="http://schemas.openxmlformats.org/officeDocument/2006/relationships/image" Target="../media/image22.png"/><Relationship Id="rId23" Type="http://schemas.openxmlformats.org/officeDocument/2006/relationships/image" Target="../media/image28.png"/><Relationship Id="rId10" Type="http://schemas.openxmlformats.org/officeDocument/2006/relationships/image" Target="../media/image18.svg"/><Relationship Id="rId19" Type="http://schemas.openxmlformats.org/officeDocument/2006/relationships/image" Target="../media/image2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7.png"/><Relationship Id="rId14" Type="http://schemas.microsoft.com/office/2007/relationships/hdphoto" Target="../media/hdphoto3.wdp"/><Relationship Id="rId2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0.svg"/><Relationship Id="rId18" Type="http://schemas.openxmlformats.org/officeDocument/2006/relationships/image" Target="../media/image21.png"/><Relationship Id="rId26" Type="http://schemas.openxmlformats.org/officeDocument/2006/relationships/audio" Target="../media/audio1.wav"/><Relationship Id="rId3" Type="http://schemas.openxmlformats.org/officeDocument/2006/relationships/slideLayout" Target="../slideLayouts/slideLayout42.xml"/><Relationship Id="rId21" Type="http://schemas.microsoft.com/office/2007/relationships/hdphoto" Target="../media/hdphoto5.wdp"/><Relationship Id="rId7" Type="http://schemas.openxmlformats.org/officeDocument/2006/relationships/audio" Target="../media/audio1.wav"/><Relationship Id="rId12" Type="http://schemas.openxmlformats.org/officeDocument/2006/relationships/image" Target="../media/image24.png"/><Relationship Id="rId17" Type="http://schemas.openxmlformats.org/officeDocument/2006/relationships/image" Target="../media/image32.svg"/><Relationship Id="rId25" Type="http://schemas.openxmlformats.org/officeDocument/2006/relationships/audio" Target="../media/audio3.wav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20" Type="http://schemas.openxmlformats.org/officeDocument/2006/relationships/image" Target="../media/image33.png"/><Relationship Id="rId1" Type="http://schemas.microsoft.com/office/2007/relationships/media" Target="../media/media2.mp3"/><Relationship Id="rId6" Type="http://schemas.openxmlformats.org/officeDocument/2006/relationships/audio" Target="../media/audio3.wav"/><Relationship Id="rId11" Type="http://schemas.openxmlformats.org/officeDocument/2006/relationships/image" Target="../media/image29.svg"/><Relationship Id="rId24" Type="http://schemas.openxmlformats.org/officeDocument/2006/relationships/audio" Target="../media/audio2.wav"/><Relationship Id="rId5" Type="http://schemas.openxmlformats.org/officeDocument/2006/relationships/audio" Target="../media/audio2.wav"/><Relationship Id="rId15" Type="http://schemas.openxmlformats.org/officeDocument/2006/relationships/image" Target="../media/image31.svg"/><Relationship Id="rId23" Type="http://schemas.openxmlformats.org/officeDocument/2006/relationships/image" Target="../media/image28.png"/><Relationship Id="rId10" Type="http://schemas.openxmlformats.org/officeDocument/2006/relationships/image" Target="../media/image22.png"/><Relationship Id="rId19" Type="http://schemas.openxmlformats.org/officeDocument/2006/relationships/image" Target="../media/image27.gif"/><Relationship Id="rId4" Type="http://schemas.openxmlformats.org/officeDocument/2006/relationships/notesSlide" Target="../notesSlides/notesSlide3.xml"/><Relationship Id="rId9" Type="http://schemas.microsoft.com/office/2007/relationships/hdphoto" Target="../media/hdphoto2.wdp"/><Relationship Id="rId14" Type="http://schemas.openxmlformats.org/officeDocument/2006/relationships/image" Target="../media/image17.png"/><Relationship Id="rId2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0.svg"/><Relationship Id="rId18" Type="http://schemas.openxmlformats.org/officeDocument/2006/relationships/image" Target="../media/image34.png"/><Relationship Id="rId3" Type="http://schemas.openxmlformats.org/officeDocument/2006/relationships/slideLayout" Target="../slideLayouts/slideLayout42.xml"/><Relationship Id="rId21" Type="http://schemas.openxmlformats.org/officeDocument/2006/relationships/image" Target="../media/image15.png"/><Relationship Id="rId7" Type="http://schemas.openxmlformats.org/officeDocument/2006/relationships/audio" Target="../media/audio1.wav"/><Relationship Id="rId12" Type="http://schemas.openxmlformats.org/officeDocument/2006/relationships/image" Target="../media/image24.png"/><Relationship Id="rId17" Type="http://schemas.openxmlformats.org/officeDocument/2006/relationships/image" Target="../media/image32.svg"/><Relationship Id="rId25" Type="http://schemas.openxmlformats.org/officeDocument/2006/relationships/audio" Target="../media/audio1.wav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20" Type="http://schemas.openxmlformats.org/officeDocument/2006/relationships/image" Target="../media/image27.gif"/><Relationship Id="rId1" Type="http://schemas.microsoft.com/office/2007/relationships/media" Target="../media/media2.mp3"/><Relationship Id="rId6" Type="http://schemas.openxmlformats.org/officeDocument/2006/relationships/audio" Target="../media/audio3.wav"/><Relationship Id="rId11" Type="http://schemas.openxmlformats.org/officeDocument/2006/relationships/image" Target="../media/image29.svg"/><Relationship Id="rId24" Type="http://schemas.openxmlformats.org/officeDocument/2006/relationships/audio" Target="../media/audio3.wav"/><Relationship Id="rId5" Type="http://schemas.openxmlformats.org/officeDocument/2006/relationships/audio" Target="../media/audio2.wav"/><Relationship Id="rId15" Type="http://schemas.openxmlformats.org/officeDocument/2006/relationships/image" Target="../media/image31.svg"/><Relationship Id="rId23" Type="http://schemas.openxmlformats.org/officeDocument/2006/relationships/audio" Target="../media/audio2.wav"/><Relationship Id="rId10" Type="http://schemas.openxmlformats.org/officeDocument/2006/relationships/image" Target="../media/image22.png"/><Relationship Id="rId19" Type="http://schemas.openxmlformats.org/officeDocument/2006/relationships/image" Target="../media/image21.png"/><Relationship Id="rId4" Type="http://schemas.openxmlformats.org/officeDocument/2006/relationships/notesSlide" Target="../notesSlides/notesSlide4.xml"/><Relationship Id="rId9" Type="http://schemas.microsoft.com/office/2007/relationships/hdphoto" Target="../media/hdphoto2.wdp"/><Relationship Id="rId14" Type="http://schemas.openxmlformats.org/officeDocument/2006/relationships/image" Target="../media/image17.png"/><Relationship Id="rId2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1.png"/><Relationship Id="rId18" Type="http://schemas.openxmlformats.org/officeDocument/2006/relationships/image" Target="../media/image30.svg"/><Relationship Id="rId3" Type="http://schemas.openxmlformats.org/officeDocument/2006/relationships/slideLayout" Target="../slideLayouts/slideLayout42.xml"/><Relationship Id="rId21" Type="http://schemas.openxmlformats.org/officeDocument/2006/relationships/image" Target="../media/image27.gif"/><Relationship Id="rId7" Type="http://schemas.openxmlformats.org/officeDocument/2006/relationships/image" Target="../media/image16.png"/><Relationship Id="rId12" Type="http://schemas.openxmlformats.org/officeDocument/2006/relationships/image" Target="../media/image32.svg"/><Relationship Id="rId17" Type="http://schemas.openxmlformats.org/officeDocument/2006/relationships/image" Target="../media/image24.png"/><Relationship Id="rId2" Type="http://schemas.openxmlformats.org/officeDocument/2006/relationships/audio" Target="../media/media2.mp3"/><Relationship Id="rId16" Type="http://schemas.openxmlformats.org/officeDocument/2006/relationships/image" Target="../media/image29.svg"/><Relationship Id="rId20" Type="http://schemas.openxmlformats.org/officeDocument/2006/relationships/image" Target="../media/image34.png"/><Relationship Id="rId1" Type="http://schemas.microsoft.com/office/2007/relationships/media" Target="../media/media2.mp3"/><Relationship Id="rId6" Type="http://schemas.openxmlformats.org/officeDocument/2006/relationships/audio" Target="../media/audio2.wav"/><Relationship Id="rId11" Type="http://schemas.openxmlformats.org/officeDocument/2006/relationships/image" Target="../media/image19.png"/><Relationship Id="rId24" Type="http://schemas.openxmlformats.org/officeDocument/2006/relationships/audio" Target="../media/audio2.wav"/><Relationship Id="rId5" Type="http://schemas.openxmlformats.org/officeDocument/2006/relationships/audio" Target="../media/audio1.wav"/><Relationship Id="rId15" Type="http://schemas.openxmlformats.org/officeDocument/2006/relationships/image" Target="../media/image22.png"/><Relationship Id="rId23" Type="http://schemas.openxmlformats.org/officeDocument/2006/relationships/audio" Target="../media/audio1.wav"/><Relationship Id="rId10" Type="http://schemas.openxmlformats.org/officeDocument/2006/relationships/image" Target="../media/image31.svg"/><Relationship Id="rId19" Type="http://schemas.openxmlformats.org/officeDocument/2006/relationships/image" Target="../media/image15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7.png"/><Relationship Id="rId14" Type="http://schemas.microsoft.com/office/2007/relationships/hdphoto" Target="../media/hdphoto3.wdp"/><Relationship Id="rId22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47.png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306" y="-533400"/>
            <a:ext cx="1926643" cy="24272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3530" y="432153"/>
            <a:ext cx="2988572" cy="23514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8242" y="52768"/>
            <a:ext cx="1790110" cy="17901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9571" y="1140708"/>
            <a:ext cx="2290733" cy="21845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9788" y="3704360"/>
            <a:ext cx="2578971" cy="28216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1784" y="4104225"/>
            <a:ext cx="2548630" cy="25182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0328" y="897013"/>
            <a:ext cx="8131344" cy="5324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C7D448-CD35-4D5F-A2F4-4F0B803007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7129" y="2563124"/>
            <a:ext cx="7577985" cy="256663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22CF6D-1E39-4C1B-80F4-E3E933038B4E}"/>
              </a:ext>
            </a:extLst>
          </p:cNvPr>
          <p:cNvSpPr txBox="1"/>
          <p:nvPr/>
        </p:nvSpPr>
        <p:spPr>
          <a:xfrm>
            <a:off x="5053123" y="6361078"/>
            <a:ext cx="829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Thảo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Zalo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0972115126</a:t>
            </a:r>
          </a:p>
        </p:txBody>
      </p:sp>
    </p:spTree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3134259"/>
            <a:ext cx="6415044" cy="37237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676400"/>
            <a:ext cx="4191000" cy="539591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-22578" y="-683711"/>
            <a:ext cx="12214578" cy="1585964"/>
            <a:chOff x="-22578" y="-490942"/>
            <a:chExt cx="12237156" cy="158596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22578" y="-490942"/>
              <a:ext cx="8861778" cy="158596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/>
            <a:srcRect l="7484" r="53911"/>
            <a:stretch>
              <a:fillRect/>
            </a:stretch>
          </p:blipFill>
          <p:spPr>
            <a:xfrm>
              <a:off x="8793480" y="-490942"/>
              <a:ext cx="3421098" cy="1585964"/>
            </a:xfrm>
            <a:prstGeom prst="rect">
              <a:avLst/>
            </a:prstGeom>
          </p:spPr>
        </p:pic>
      </p:grpSp>
      <p:sp>
        <p:nvSpPr>
          <p:cNvPr id="19" name="Speech Bubble: Rectangle with Corners Rounded 18"/>
          <p:cNvSpPr/>
          <p:nvPr/>
        </p:nvSpPr>
        <p:spPr>
          <a:xfrm>
            <a:off x="5379720" y="1143000"/>
            <a:ext cx="5669794" cy="2475846"/>
          </a:xfrm>
          <a:prstGeom prst="wedgeRoundRectCallout">
            <a:avLst>
              <a:gd name="adj1" fmla="val -55407"/>
              <a:gd name="adj2" fmla="val 35227"/>
              <a:gd name="adj3" fmla="val 16667"/>
            </a:avLst>
          </a:prstGeom>
          <a:solidFill>
            <a:schemeClr val="bg1"/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bạn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hãy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thành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nhiệm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vụ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giúp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bày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bánh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tủ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nhé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!</a:t>
            </a:r>
          </a:p>
        </p:txBody>
      </p:sp>
      <p:pic>
        <p:nvPicPr>
          <p:cNvPr id="4" name="Picture 3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D7BF10FC-0D63-6F76-D82B-008EDAAE7D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7959">
            <a:off x="2846070" y="5069414"/>
            <a:ext cx="628650" cy="240773"/>
          </a:xfrm>
          <a:prstGeom prst="rect">
            <a:avLst/>
          </a:prstGeom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291AF204-DD88-AB76-0C62-C9698B870D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2300" y="60833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461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461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4" name="Group 73"/>
          <p:cNvGrpSpPr/>
          <p:nvPr/>
        </p:nvGrpSpPr>
        <p:grpSpPr>
          <a:xfrm>
            <a:off x="0" y="139147"/>
            <a:ext cx="12009783" cy="6530009"/>
            <a:chOff x="289671" y="3263477"/>
            <a:chExt cx="10591800" cy="1981200"/>
          </a:xfrm>
        </p:grpSpPr>
        <p:sp>
          <p:nvSpPr>
            <p:cNvPr id="76" name="Rectangle: Rounded Corners 75"/>
            <p:cNvSpPr/>
            <p:nvPr/>
          </p:nvSpPr>
          <p:spPr>
            <a:xfrm>
              <a:off x="289671" y="3263477"/>
              <a:ext cx="10591800" cy="1981200"/>
            </a:xfrm>
            <a:prstGeom prst="roundRect">
              <a:avLst>
                <a:gd name="adj" fmla="val 35907"/>
              </a:avLst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77" name="Rectangle: Rounded Corners 76"/>
            <p:cNvSpPr/>
            <p:nvPr/>
          </p:nvSpPr>
          <p:spPr>
            <a:xfrm>
              <a:off x="592290" y="3390948"/>
              <a:ext cx="9986558" cy="1729403"/>
            </a:xfrm>
            <a:prstGeom prst="roundRect">
              <a:avLst>
                <a:gd name="adj" fmla="val 3598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4CC5BDA-733D-4B69-B908-E47D77649C5A}"/>
              </a:ext>
            </a:extLst>
          </p:cNvPr>
          <p:cNvGrpSpPr/>
          <p:nvPr/>
        </p:nvGrpSpPr>
        <p:grpSpPr>
          <a:xfrm>
            <a:off x="1255373" y="200771"/>
            <a:ext cx="2094114" cy="753386"/>
            <a:chOff x="1613182" y="91440"/>
            <a:chExt cx="2094114" cy="91440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636D3F3-60F7-4C3C-BA8D-2259E388FE6D}"/>
                </a:ext>
              </a:extLst>
            </p:cNvPr>
            <p:cNvSpPr/>
            <p:nvPr/>
          </p:nvSpPr>
          <p:spPr>
            <a:xfrm>
              <a:off x="2057400" y="106045"/>
              <a:ext cx="1649896" cy="8553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4F0E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  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Số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00822BA-67C9-4CB2-B0B3-55180E1C053B}"/>
                </a:ext>
              </a:extLst>
            </p:cNvPr>
            <p:cNvSpPr/>
            <p:nvPr/>
          </p:nvSpPr>
          <p:spPr>
            <a:xfrm>
              <a:off x="1613182" y="91440"/>
              <a:ext cx="914400" cy="914400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rgbClr val="4F0E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</p:grpSp>
      <p:graphicFrame>
        <p:nvGraphicFramePr>
          <p:cNvPr id="3" name="Table 6">
            <a:extLst>
              <a:ext uri="{FF2B5EF4-FFF2-40B4-BE49-F238E27FC236}">
                <a16:creationId xmlns:a16="http://schemas.microsoft.com/office/drawing/2014/main" id="{7E5A4D20-E85D-4601-9BEA-75042CEBE1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172153"/>
              </p:ext>
            </p:extLst>
          </p:nvPr>
        </p:nvGraphicFramePr>
        <p:xfrm>
          <a:off x="531190" y="1226562"/>
          <a:ext cx="10391915" cy="3322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78383">
                  <a:extLst>
                    <a:ext uri="{9D8B030D-6E8A-4147-A177-3AD203B41FA5}">
                      <a16:colId xmlns:a16="http://schemas.microsoft.com/office/drawing/2014/main" val="3051202893"/>
                    </a:ext>
                  </a:extLst>
                </a:gridCol>
                <a:gridCol w="2078383">
                  <a:extLst>
                    <a:ext uri="{9D8B030D-6E8A-4147-A177-3AD203B41FA5}">
                      <a16:colId xmlns:a16="http://schemas.microsoft.com/office/drawing/2014/main" val="2735791201"/>
                    </a:ext>
                  </a:extLst>
                </a:gridCol>
                <a:gridCol w="2078383">
                  <a:extLst>
                    <a:ext uri="{9D8B030D-6E8A-4147-A177-3AD203B41FA5}">
                      <a16:colId xmlns:a16="http://schemas.microsoft.com/office/drawing/2014/main" val="2718890074"/>
                    </a:ext>
                  </a:extLst>
                </a:gridCol>
                <a:gridCol w="2078383">
                  <a:extLst>
                    <a:ext uri="{9D8B030D-6E8A-4147-A177-3AD203B41FA5}">
                      <a16:colId xmlns:a16="http://schemas.microsoft.com/office/drawing/2014/main" val="3036992232"/>
                    </a:ext>
                  </a:extLst>
                </a:gridCol>
                <a:gridCol w="2078383">
                  <a:extLst>
                    <a:ext uri="{9D8B030D-6E8A-4147-A177-3AD203B41FA5}">
                      <a16:colId xmlns:a16="http://schemas.microsoft.com/office/drawing/2014/main" val="3054336169"/>
                    </a:ext>
                  </a:extLst>
                </a:gridCol>
              </a:tblGrid>
              <a:tr h="45890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Số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Hàng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nghìn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Hàng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trăm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Hàng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chục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Hàng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đơn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vị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805283"/>
                  </a:ext>
                </a:extLst>
              </a:tr>
              <a:tr h="599879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599865"/>
                  </a:ext>
                </a:extLst>
              </a:tr>
              <a:tr h="599879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5 062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05002"/>
                  </a:ext>
                </a:extLst>
              </a:tr>
              <a:tr h="599879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6 704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307019"/>
                  </a:ext>
                </a:extLst>
              </a:tr>
              <a:tr h="599879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7 053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460920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653BB8B1-D0F4-45EF-A195-A3C1304E69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6586" y="5396948"/>
            <a:ext cx="3645223" cy="146105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CC9037-F2C3-4722-9EB6-CC702EC6DE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345" y="2395436"/>
            <a:ext cx="832152" cy="8879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1C08010-23C7-4E0D-8AED-D4E1DA5F52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462" y="3962399"/>
            <a:ext cx="758240" cy="84756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A1D5543-AB14-4F7B-8AB0-D5E1683E5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434" y="3183702"/>
            <a:ext cx="919094" cy="8468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C15B772-B4F4-481E-9F81-6D4B827407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9832" y="1557000"/>
            <a:ext cx="827368" cy="84686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F1107FD-2BB8-42A3-A6A9-DCDB4BD9EEE1}"/>
              </a:ext>
            </a:extLst>
          </p:cNvPr>
          <p:cNvSpPr/>
          <p:nvPr/>
        </p:nvSpPr>
        <p:spPr>
          <a:xfrm>
            <a:off x="5357192" y="1878497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AC0EDF9-2545-4089-B69D-865B140575FD}"/>
              </a:ext>
            </a:extLst>
          </p:cNvPr>
          <p:cNvSpPr/>
          <p:nvPr/>
        </p:nvSpPr>
        <p:spPr>
          <a:xfrm>
            <a:off x="9511748" y="1858618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B144939-C10A-4E02-AF71-AF3BDB610676}"/>
              </a:ext>
            </a:extLst>
          </p:cNvPr>
          <p:cNvSpPr/>
          <p:nvPr/>
        </p:nvSpPr>
        <p:spPr>
          <a:xfrm>
            <a:off x="3260036" y="2554358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89527A1-6BDC-4E17-BF67-875FE330EA7D}"/>
              </a:ext>
            </a:extLst>
          </p:cNvPr>
          <p:cNvSpPr/>
          <p:nvPr/>
        </p:nvSpPr>
        <p:spPr>
          <a:xfrm>
            <a:off x="5337315" y="2594114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17145B1-C8C2-4665-9CA2-209AC54869D4}"/>
              </a:ext>
            </a:extLst>
          </p:cNvPr>
          <p:cNvSpPr/>
          <p:nvPr/>
        </p:nvSpPr>
        <p:spPr>
          <a:xfrm>
            <a:off x="7404654" y="3269975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78813F7-7309-4294-B1B7-99A0BF0623C2}"/>
              </a:ext>
            </a:extLst>
          </p:cNvPr>
          <p:cNvSpPr/>
          <p:nvPr/>
        </p:nvSpPr>
        <p:spPr>
          <a:xfrm>
            <a:off x="9481932" y="3289853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97D1A52-8C10-4390-935F-957E45522EFD}"/>
              </a:ext>
            </a:extLst>
          </p:cNvPr>
          <p:cNvSpPr/>
          <p:nvPr/>
        </p:nvSpPr>
        <p:spPr>
          <a:xfrm>
            <a:off x="5347254" y="3985592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E826AA7-E41B-4191-9019-9D2841D3E816}"/>
              </a:ext>
            </a:extLst>
          </p:cNvPr>
          <p:cNvSpPr/>
          <p:nvPr/>
        </p:nvSpPr>
        <p:spPr>
          <a:xfrm>
            <a:off x="7394715" y="3975653"/>
            <a:ext cx="805070" cy="43732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527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5056 0.5025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86" y="2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-0.43151 0.3817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76" y="1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07407E-6 L -0.39258 0.3553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35" y="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-0.32279 0.23866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119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ThanhDu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8919"/>
          <a:stretch>
            <a:fillRect/>
          </a:stretch>
        </p:blipFill>
        <p:spPr>
          <a:xfrm>
            <a:off x="0" y="1260475"/>
            <a:ext cx="12192000" cy="5597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586" y="4742057"/>
            <a:ext cx="3645223" cy="211594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22578" y="-290564"/>
            <a:ext cx="12214578" cy="1585964"/>
            <a:chOff x="-22578" y="-490942"/>
            <a:chExt cx="12237156" cy="158596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2578" y="-490942"/>
              <a:ext cx="8861778" cy="158596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/>
            <a:srcRect l="7484" r="53911"/>
            <a:stretch>
              <a:fillRect/>
            </a:stretch>
          </p:blipFill>
          <p:spPr>
            <a:xfrm>
              <a:off x="8793480" y="-490942"/>
              <a:ext cx="3421098" cy="1585964"/>
            </a:xfrm>
            <a:prstGeom prst="rect">
              <a:avLst/>
            </a:prstGeom>
          </p:spPr>
        </p:pic>
      </p:grpSp>
      <p:sp>
        <p:nvSpPr>
          <p:cNvPr id="85" name="Rectangle: Rounded Corners 84"/>
          <p:cNvSpPr/>
          <p:nvPr/>
        </p:nvSpPr>
        <p:spPr>
          <a:xfrm>
            <a:off x="2057400" y="106045"/>
            <a:ext cx="9531626" cy="1106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4F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4128; 5062; 6704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7053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trăm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3020" y="1550670"/>
            <a:ext cx="12192635" cy="3115945"/>
            <a:chOff x="289671" y="3263477"/>
            <a:chExt cx="10591800" cy="1981200"/>
          </a:xfrm>
        </p:grpSpPr>
        <p:sp>
          <p:nvSpPr>
            <p:cNvPr id="76" name="Rectangle: Rounded Corners 75"/>
            <p:cNvSpPr/>
            <p:nvPr/>
          </p:nvSpPr>
          <p:spPr>
            <a:xfrm>
              <a:off x="289671" y="3263477"/>
              <a:ext cx="10591800" cy="1981200"/>
            </a:xfrm>
            <a:prstGeom prst="roundRect">
              <a:avLst>
                <a:gd name="adj" fmla="val 35907"/>
              </a:avLst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77" name="Rectangle: Rounded Corners 76"/>
            <p:cNvSpPr/>
            <p:nvPr/>
          </p:nvSpPr>
          <p:spPr>
            <a:xfrm>
              <a:off x="592290" y="3390948"/>
              <a:ext cx="9986558" cy="1729403"/>
            </a:xfrm>
            <a:prstGeom prst="roundRect">
              <a:avLst>
                <a:gd name="adj" fmla="val 3598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A8CFC821-330E-44A7-9C76-D8013B0649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640" y="1341888"/>
            <a:ext cx="832152" cy="8879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A1DC208-319A-456D-B960-1AB84185E7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453" y="1169504"/>
            <a:ext cx="758240" cy="84756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F5B644E-CD21-4AA7-8EFE-4869EA5A087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443" y="1335024"/>
            <a:ext cx="919094" cy="84686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44FD717-8747-492A-841E-D3A17DAC014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023" y="1457609"/>
            <a:ext cx="827368" cy="8468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266FE7-51FD-47E0-95DF-A6523756D0E4}"/>
              </a:ext>
            </a:extLst>
          </p:cNvPr>
          <p:cNvSpPr txBox="1"/>
          <p:nvPr/>
        </p:nvSpPr>
        <p:spPr>
          <a:xfrm>
            <a:off x="1331843" y="2295939"/>
            <a:ext cx="106348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4 128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trăm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i="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4 100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A8E5C4-EE85-4EA4-A795-816622B782B7}"/>
              </a:ext>
            </a:extLst>
          </p:cNvPr>
          <p:cNvSpPr txBox="1"/>
          <p:nvPr/>
        </p:nvSpPr>
        <p:spPr>
          <a:xfrm>
            <a:off x="1451112" y="2852531"/>
            <a:ext cx="106348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5 062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5 100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16AB54A-97AE-46D2-B8F1-3AE4DD81F0F6}"/>
              </a:ext>
            </a:extLst>
          </p:cNvPr>
          <p:cNvSpPr txBox="1"/>
          <p:nvPr/>
        </p:nvSpPr>
        <p:spPr>
          <a:xfrm>
            <a:off x="1461051" y="3448879"/>
            <a:ext cx="106348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6 704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6 700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6E0FB0B-DAC7-40BF-9A89-AC401085821F}"/>
              </a:ext>
            </a:extLst>
          </p:cNvPr>
          <p:cNvSpPr txBox="1"/>
          <p:nvPr/>
        </p:nvSpPr>
        <p:spPr>
          <a:xfrm>
            <a:off x="1461051" y="3975653"/>
            <a:ext cx="106348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7 053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7 100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27278 0.454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33" y="2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0.09752 0.4685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0" y="2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5.55112E-17 L -0.0681 0.4682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763 0.6097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5" y="3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3134259"/>
            <a:ext cx="6415044" cy="372374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-22578" y="-683711"/>
            <a:ext cx="12214578" cy="1585964"/>
            <a:chOff x="-22578" y="-490942"/>
            <a:chExt cx="12237156" cy="158596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2578" y="-490942"/>
              <a:ext cx="8861778" cy="158596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/>
            <a:srcRect l="7484" r="53911"/>
            <a:stretch>
              <a:fillRect/>
            </a:stretch>
          </p:blipFill>
          <p:spPr>
            <a:xfrm>
              <a:off x="8793480" y="-490942"/>
              <a:ext cx="3421098" cy="1585964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142486" y="1905000"/>
            <a:ext cx="4447862" cy="5050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4241" y="5791200"/>
            <a:ext cx="820916" cy="9710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337" y="3362859"/>
            <a:ext cx="758240" cy="8475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617" y="3363558"/>
            <a:ext cx="919094" cy="8468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507" y="3403581"/>
            <a:ext cx="827368" cy="8468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768" y="4612444"/>
            <a:ext cx="832152" cy="8879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824" y="4450756"/>
            <a:ext cx="834196" cy="10896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703" y="4623912"/>
            <a:ext cx="845294" cy="85193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716788" y="5659630"/>
            <a:ext cx="3951212" cy="1028086"/>
            <a:chOff x="6566365" y="5574699"/>
            <a:chExt cx="4277625" cy="1113017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365" y="5795685"/>
              <a:ext cx="800112" cy="89203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1728" y="5850852"/>
              <a:ext cx="904387" cy="79577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0962" y="5574699"/>
              <a:ext cx="783028" cy="1089697"/>
            </a:xfrm>
            <a:prstGeom prst="rect">
              <a:avLst/>
            </a:prstGeom>
          </p:spPr>
        </p:pic>
      </p:grpSp>
      <p:sp>
        <p:nvSpPr>
          <p:cNvPr id="19" name="Speech Bubble: Rectangle with Corners Rounded 18"/>
          <p:cNvSpPr/>
          <p:nvPr/>
        </p:nvSpPr>
        <p:spPr>
          <a:xfrm>
            <a:off x="5334000" y="609600"/>
            <a:ext cx="5669794" cy="2475846"/>
          </a:xfrm>
          <a:prstGeom prst="wedgeRoundRectCallout">
            <a:avLst>
              <a:gd name="adj1" fmla="val -55407"/>
              <a:gd name="adj2" fmla="val 35227"/>
              <a:gd name="adj3" fmla="val 16667"/>
            </a:avLst>
          </a:prstGeom>
          <a:solidFill>
            <a:schemeClr val="bg1"/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tiếp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tục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hoàn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thành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nhiệm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giúp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mình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E25A74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đóng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gói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bánh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giao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bánh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! </a:t>
            </a:r>
          </a:p>
        </p:txBody>
      </p:sp>
      <p:pic>
        <p:nvPicPr>
          <p:cNvPr id="2" name="Picture 1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07FBD296-CB48-7F45-7C4D-A18A901AFE8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680">
            <a:off x="2743200" y="5115134"/>
            <a:ext cx="628650" cy="240773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294B5468-884D-1F38-4759-7440935C1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839470" y="69977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29822" y="-244209"/>
            <a:ext cx="12214578" cy="1585964"/>
            <a:chOff x="-22578" y="-490942"/>
            <a:chExt cx="12237156" cy="158596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2578" y="-490942"/>
              <a:ext cx="8861778" cy="15859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/>
            <a:srcRect l="7484" r="53911"/>
            <a:stretch>
              <a:fillRect/>
            </a:stretch>
          </p:blipFill>
          <p:spPr>
            <a:xfrm>
              <a:off x="8793480" y="-490942"/>
              <a:ext cx="3421098" cy="1585964"/>
            </a:xfrm>
            <a:prstGeom prst="rect">
              <a:avLst/>
            </a:prstGeom>
          </p:spPr>
        </p:pic>
      </p:grpSp>
      <p:grpSp>
        <p:nvGrpSpPr>
          <p:cNvPr id="74" name="Group 73"/>
          <p:cNvGrpSpPr/>
          <p:nvPr/>
        </p:nvGrpSpPr>
        <p:grpSpPr>
          <a:xfrm>
            <a:off x="76200" y="1441174"/>
            <a:ext cx="12192635" cy="4417971"/>
            <a:chOff x="289671" y="3263477"/>
            <a:chExt cx="10591800" cy="1981200"/>
          </a:xfrm>
        </p:grpSpPr>
        <p:sp>
          <p:nvSpPr>
            <p:cNvPr id="76" name="Rectangle: Rounded Corners 75"/>
            <p:cNvSpPr/>
            <p:nvPr/>
          </p:nvSpPr>
          <p:spPr>
            <a:xfrm>
              <a:off x="289671" y="3263477"/>
              <a:ext cx="10591800" cy="1981200"/>
            </a:xfrm>
            <a:prstGeom prst="roundRect">
              <a:avLst>
                <a:gd name="adj" fmla="val 35907"/>
              </a:avLst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77" name="Rectangle: Rounded Corners 76"/>
            <p:cNvSpPr/>
            <p:nvPr/>
          </p:nvSpPr>
          <p:spPr>
            <a:xfrm>
              <a:off x="592290" y="3390948"/>
              <a:ext cx="9986558" cy="1729403"/>
            </a:xfrm>
            <a:prstGeom prst="roundRect">
              <a:avLst>
                <a:gd name="adj" fmla="val 3598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85" name="Rectangle: Rounded Corners 84"/>
          <p:cNvSpPr/>
          <p:nvPr/>
        </p:nvSpPr>
        <p:spPr>
          <a:xfrm>
            <a:off x="3766931" y="96106"/>
            <a:ext cx="5774635" cy="8553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4F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Chọn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trả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36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322713" y="81501"/>
            <a:ext cx="914400" cy="914400"/>
          </a:xfrm>
          <a:prstGeom prst="ellipse">
            <a:avLst/>
          </a:prstGeom>
          <a:solidFill>
            <a:schemeClr val="accent6"/>
          </a:solidFill>
          <a:ln w="19050">
            <a:solidFill>
              <a:srgbClr val="4F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5345" y="189792"/>
            <a:ext cx="29014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pic>
        <p:nvPicPr>
          <p:cNvPr id="133" name="Picture 1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667" y="1397773"/>
            <a:ext cx="508174" cy="618005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693" y="1517542"/>
            <a:ext cx="508174" cy="553997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334" y="1447757"/>
            <a:ext cx="508174" cy="553999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492" y="1473376"/>
            <a:ext cx="618675" cy="528812"/>
          </a:xfrm>
          <a:prstGeom prst="rect">
            <a:avLst/>
          </a:prstGeom>
        </p:spPr>
      </p:pic>
      <p:pic>
        <p:nvPicPr>
          <p:cNvPr id="185" name="Picture 1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2008" y="5057815"/>
            <a:ext cx="1263411" cy="1511950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3742" y="5047366"/>
            <a:ext cx="1263411" cy="1511950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" y="5047366"/>
            <a:ext cx="1263411" cy="151195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4485" y="5844266"/>
            <a:ext cx="772177" cy="781228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29293" y="5854715"/>
            <a:ext cx="772177" cy="781228"/>
          </a:xfrm>
          <a:prstGeom prst="rect">
            <a:avLst/>
          </a:prstGeom>
        </p:spPr>
      </p:pic>
      <p:pic>
        <p:nvPicPr>
          <p:cNvPr id="188" name="Picture 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1260" y="5052142"/>
            <a:ext cx="1263411" cy="15119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4EC557-C2AD-48FF-8460-A1FE4E73D7B3}"/>
              </a:ext>
            </a:extLst>
          </p:cNvPr>
          <p:cNvSpPr txBox="1"/>
          <p:nvPr/>
        </p:nvSpPr>
        <p:spPr>
          <a:xfrm>
            <a:off x="1192695" y="2385391"/>
            <a:ext cx="1010809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buAutoNum type="alphaLcParenR"/>
            </a:pP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3 768; 6 783; 3 687; 6 738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3 768       B. 6 783      C. 3 687       D. 6 738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40BDD0-1FD6-4B37-BB13-12247DDF22EA}"/>
              </a:ext>
            </a:extLst>
          </p:cNvPr>
          <p:cNvSpPr txBox="1"/>
          <p:nvPr/>
        </p:nvSpPr>
        <p:spPr>
          <a:xfrm>
            <a:off x="1143000" y="3548270"/>
            <a:ext cx="1010809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b)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3 768; 6 783; 3 687; 6 738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bé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l"/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3 768       B. 6 783      C. 3 687       D. 6 738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B207611-EAEF-45B3-AD14-84FD40DBF02C}"/>
              </a:ext>
            </a:extLst>
          </p:cNvPr>
          <p:cNvSpPr/>
          <p:nvPr/>
        </p:nvSpPr>
        <p:spPr>
          <a:xfrm>
            <a:off x="3011558" y="2842591"/>
            <a:ext cx="596346" cy="5168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76954C1-00CD-49E6-A162-1E7056E0BD60}"/>
              </a:ext>
            </a:extLst>
          </p:cNvPr>
          <p:cNvSpPr/>
          <p:nvPr/>
        </p:nvSpPr>
        <p:spPr>
          <a:xfrm>
            <a:off x="4860236" y="4065104"/>
            <a:ext cx="556590" cy="5168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23 L -0.05768 0.51922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1" y="2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ThanhDu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0.01029 0.51297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2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ThanhDu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6383" r="75936" b="12000"/>
          <a:stretch>
            <a:fillRect/>
          </a:stretch>
        </p:blipFill>
        <p:spPr>
          <a:xfrm>
            <a:off x="6042457" y="4017016"/>
            <a:ext cx="2045263" cy="2626788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-22578" y="-683711"/>
            <a:ext cx="12214578" cy="1585964"/>
            <a:chOff x="-22578" y="-490942"/>
            <a:chExt cx="12237156" cy="158596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2578" y="-490942"/>
              <a:ext cx="8861778" cy="158596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/>
            <a:srcRect l="7484" r="53911"/>
            <a:stretch>
              <a:fillRect/>
            </a:stretch>
          </p:blipFill>
          <p:spPr>
            <a:xfrm>
              <a:off x="8793480" y="-490942"/>
              <a:ext cx="3421098" cy="1585964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-49586" y="3581400"/>
            <a:ext cx="5644736" cy="3276600"/>
            <a:chOff x="5486400" y="3134259"/>
            <a:chExt cx="6415044" cy="372374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86400" y="3134259"/>
              <a:ext cx="6415044" cy="37237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9337" y="3362859"/>
              <a:ext cx="758240" cy="84756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4617" y="3363558"/>
              <a:ext cx="919094" cy="846862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7507" y="3403581"/>
              <a:ext cx="827368" cy="84686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8768" y="4612444"/>
              <a:ext cx="832152" cy="88792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6824" y="4450756"/>
              <a:ext cx="834196" cy="108969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7703" y="4623912"/>
              <a:ext cx="845294" cy="851932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6716788" y="5659630"/>
              <a:ext cx="3951212" cy="1028086"/>
              <a:chOff x="6566365" y="5574699"/>
              <a:chExt cx="4277625" cy="1113017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66365" y="5795685"/>
                <a:ext cx="800112" cy="892031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41728" y="5850852"/>
                <a:ext cx="904387" cy="795771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60962" y="5574699"/>
                <a:ext cx="783028" cy="1089697"/>
              </a:xfrm>
              <a:prstGeom prst="rect">
                <a:avLst/>
              </a:prstGeom>
            </p:spPr>
          </p:pic>
        </p:grpSp>
      </p:grpSp>
      <p:sp>
        <p:nvSpPr>
          <p:cNvPr id="19" name="Speech Bubble: Rectangle with Corners Rounded 18"/>
          <p:cNvSpPr/>
          <p:nvPr/>
        </p:nvSpPr>
        <p:spPr>
          <a:xfrm flipH="1">
            <a:off x="2255889" y="615953"/>
            <a:ext cx="5669794" cy="2475846"/>
          </a:xfrm>
          <a:prstGeom prst="wedgeRoundRectCallout">
            <a:avLst>
              <a:gd name="adj1" fmla="val -55407"/>
              <a:gd name="adj2" fmla="val 35227"/>
              <a:gd name="adj3" fmla="val 16667"/>
            </a:avLst>
          </a:prstGeom>
          <a:solidFill>
            <a:schemeClr val="bg1"/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đang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muốn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trang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thêm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cửa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hàng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chậu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hãy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hoàn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nhiệm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giúp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trang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6383" r="75936" b="12000"/>
          <a:stretch>
            <a:fillRect/>
          </a:stretch>
        </p:blipFill>
        <p:spPr>
          <a:xfrm>
            <a:off x="5471928" y="4533827"/>
            <a:ext cx="1909822" cy="245283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6383" r="75936" b="12000"/>
          <a:stretch>
            <a:fillRect/>
          </a:stretch>
        </p:blipFill>
        <p:spPr>
          <a:xfrm>
            <a:off x="6959079" y="4017016"/>
            <a:ext cx="2045263" cy="26267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6383" r="75936" b="12000"/>
          <a:stretch>
            <a:fillRect/>
          </a:stretch>
        </p:blipFill>
        <p:spPr>
          <a:xfrm>
            <a:off x="6388550" y="4533827"/>
            <a:ext cx="1909822" cy="2452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65229" y="1936489"/>
            <a:ext cx="4447862" cy="5050175"/>
          </a:xfrm>
          <a:prstGeom prst="rect">
            <a:avLst/>
          </a:prstGeom>
        </p:spPr>
      </p:pic>
      <p:pic>
        <p:nvPicPr>
          <p:cNvPr id="4" name="Picture 3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0C6471A7-031E-A40B-BE0F-D0319C82B31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2355">
            <a:off x="10275570" y="5172284"/>
            <a:ext cx="628650" cy="240773"/>
          </a:xfrm>
          <a:prstGeom prst="rect">
            <a:avLst/>
          </a:prstGeom>
        </p:spPr>
      </p:pic>
      <p:pic>
        <p:nvPicPr>
          <p:cNvPr id="6" name="tải xuống (1)">
            <a:hlinkClick r:id="" action="ppaction://media"/>
            <a:extLst>
              <a:ext uri="{FF2B5EF4-FFF2-40B4-BE49-F238E27FC236}">
                <a16:creationId xmlns:a16="http://schemas.microsoft.com/office/drawing/2014/main" id="{B3468EC9-91C8-2A3C-ABBB-4FCBD20D94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805180" y="39116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2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31706" y="304801"/>
            <a:ext cx="10528588" cy="2438399"/>
            <a:chOff x="289671" y="3246336"/>
            <a:chExt cx="10591800" cy="1981200"/>
          </a:xfrm>
        </p:grpSpPr>
        <p:sp>
          <p:nvSpPr>
            <p:cNvPr id="12" name="Rectangle: Rounded Corners 11"/>
            <p:cNvSpPr/>
            <p:nvPr/>
          </p:nvSpPr>
          <p:spPr>
            <a:xfrm>
              <a:off x="289671" y="3246336"/>
              <a:ext cx="10591800" cy="1981200"/>
            </a:xfrm>
            <a:prstGeom prst="roundRect">
              <a:avLst>
                <a:gd name="adj" fmla="val 17360"/>
              </a:avLst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13" name="Rectangle: Rounded Corners 12"/>
            <p:cNvSpPr/>
            <p:nvPr/>
          </p:nvSpPr>
          <p:spPr>
            <a:xfrm>
              <a:off x="507631" y="3351511"/>
              <a:ext cx="10183192" cy="1729402"/>
            </a:xfrm>
            <a:prstGeom prst="roundRect">
              <a:avLst>
                <a:gd name="adj" fmla="val 201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591165" y="152400"/>
            <a:ext cx="914400" cy="914400"/>
          </a:xfrm>
          <a:prstGeom prst="ellipse">
            <a:avLst/>
          </a:prstGeom>
          <a:solidFill>
            <a:schemeClr val="accent6"/>
          </a:solidFill>
          <a:ln w="19050">
            <a:solidFill>
              <a:srgbClr val="BF4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Ciel Cadena" panose="02000503000000020004" pitchFamily="50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3615" y="211575"/>
            <a:ext cx="29014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08455" y="582930"/>
            <a:ext cx="5928885" cy="10994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Mỗi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bình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ghi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các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số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từ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XII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đến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XV.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Hỏi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bình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bị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vỡ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ghi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số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nào</a:t>
            </a:r>
            <a:r>
              <a:rPr lang="en-US" sz="32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BF465A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800" y="3352800"/>
            <a:ext cx="2890520" cy="32823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43201B-421A-4524-B0AA-B2302FCBE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48" y="3087963"/>
            <a:ext cx="8010317" cy="2766543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6A3102-323C-4BA5-8742-FA7FC9CF6D88}"/>
              </a:ext>
            </a:extLst>
          </p:cNvPr>
          <p:cNvSpPr/>
          <p:nvPr/>
        </p:nvSpPr>
        <p:spPr>
          <a:xfrm>
            <a:off x="3409122" y="4999383"/>
            <a:ext cx="1133061" cy="48701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XIV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37E426-2C48-413E-AF57-29DA58B39D97}"/>
              </a:ext>
            </a:extLst>
          </p:cNvPr>
          <p:cNvSpPr txBox="1"/>
          <p:nvPr/>
        </p:nvSpPr>
        <p:spPr>
          <a:xfrm>
            <a:off x="1262269" y="5645426"/>
            <a:ext cx="10336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28C79C-858A-45FB-A381-21CE1C5679D2}"/>
              </a:ext>
            </a:extLst>
          </p:cNvPr>
          <p:cNvSpPr txBox="1"/>
          <p:nvPr/>
        </p:nvSpPr>
        <p:spPr>
          <a:xfrm>
            <a:off x="2464904" y="5585791"/>
            <a:ext cx="10336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B423FC-68BE-451F-AADB-A8F6B10B8971}"/>
              </a:ext>
            </a:extLst>
          </p:cNvPr>
          <p:cNvSpPr txBox="1"/>
          <p:nvPr/>
        </p:nvSpPr>
        <p:spPr>
          <a:xfrm>
            <a:off x="5208104" y="5486400"/>
            <a:ext cx="10336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3832B3F-3005-4B94-8E19-72AC9AA613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6383" r="75936" b="12000"/>
          <a:stretch>
            <a:fillRect/>
          </a:stretch>
        </p:blipFill>
        <p:spPr>
          <a:xfrm>
            <a:off x="7239000" y="482901"/>
            <a:ext cx="1429720" cy="1836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19 0.00185 C -0.07526 -0.00602 0.02045 -0.10741 -0.08437 0.02685 C -0.1888 0.16134 -0.6651 0.54051 -0.60885 0.67384 C -0.55234 0.80648 0.03477 0.69213 0.19844 0.69236 C 0.36198 0.69259 0.36198 0.67477 0.20912 0.675 C 0.05638 0.67523 -0.41145 0.69074 -0.56575 0.69375 C -0.71979 0.69699 -0.55963 0.69305 -0.56198 0.69074 C -0.56393 0.68819 -0.57148 0.68287 -0.57656 0.68125 C -0.58151 0.67986 -0.58554 0.6824 -0.58737 0.68287 " pathEditMode="relative" rAng="0" ptsTypes="AAAAAAA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3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iết kế chưa có tên (3)">
            <a:hlinkClick r:id="" action="ppaction://media"/>
            <a:extLst>
              <a:ext uri="{FF2B5EF4-FFF2-40B4-BE49-F238E27FC236}">
                <a16:creationId xmlns:a16="http://schemas.microsoft.com/office/drawing/2014/main" id="{A960C42A-E163-CE0E-1F9D-1E683BE866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6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89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18515" y="267970"/>
            <a:ext cx="10528300" cy="2654134"/>
            <a:chOff x="289671" y="3246336"/>
            <a:chExt cx="10591800" cy="1981200"/>
          </a:xfrm>
        </p:grpSpPr>
        <p:sp>
          <p:nvSpPr>
            <p:cNvPr id="12" name="Rectangle: Rounded Corners 11"/>
            <p:cNvSpPr/>
            <p:nvPr/>
          </p:nvSpPr>
          <p:spPr>
            <a:xfrm>
              <a:off x="289671" y="3246336"/>
              <a:ext cx="10591800" cy="1981200"/>
            </a:xfrm>
            <a:prstGeom prst="roundRect">
              <a:avLst>
                <a:gd name="adj" fmla="val 17360"/>
              </a:avLst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13" name="Rectangle: Rounded Corners 12"/>
            <p:cNvSpPr/>
            <p:nvPr/>
          </p:nvSpPr>
          <p:spPr>
            <a:xfrm>
              <a:off x="507631" y="3351511"/>
              <a:ext cx="10183192" cy="1729402"/>
            </a:xfrm>
            <a:prstGeom prst="roundRect">
              <a:avLst>
                <a:gd name="adj" fmla="val 201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442575" y="140970"/>
            <a:ext cx="914400" cy="914400"/>
          </a:xfrm>
          <a:prstGeom prst="ellipse">
            <a:avLst/>
          </a:prstGeom>
          <a:solidFill>
            <a:schemeClr val="accent6"/>
          </a:solidFill>
          <a:ln w="19050">
            <a:solidFill>
              <a:srgbClr val="BF4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Ciel Cadena" panose="02000503000000020004" pitchFamily="50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1709" y="245865"/>
            <a:ext cx="28533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71073" y="352176"/>
            <a:ext cx="8637023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vi-VN" sz="3000" b="1" dirty="0">
                <a:solidFill>
                  <a:srgbClr val="ED5565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Có ba con vật trong một khu bảo tồn là: voi châu Phi, hươu cao cổ và tê giác trắng. Trong số đó có một con nặng 2 287 kg, một con nặng 6 125 kg và 1 con nặng 1687 kg. Biết voi châu Phi nặng nhất và hươu cao cổ nhẹ hơn tê giác trắng. Hỏi mỗi con nặng bao nhiêu kg?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BF465A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4017" y="3229196"/>
            <a:ext cx="1417983" cy="223774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B3BD7E1-B9A1-41EA-9C9A-22AEDC829809}"/>
              </a:ext>
            </a:extLst>
          </p:cNvPr>
          <p:cNvGrpSpPr/>
          <p:nvPr/>
        </p:nvGrpSpPr>
        <p:grpSpPr>
          <a:xfrm>
            <a:off x="278295" y="3369365"/>
            <a:ext cx="10664687" cy="3200400"/>
            <a:chOff x="289671" y="3263477"/>
            <a:chExt cx="10591800" cy="198120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F63C725-2B1C-426C-9894-28A3551229D6}"/>
                </a:ext>
              </a:extLst>
            </p:cNvPr>
            <p:cNvSpPr/>
            <p:nvPr/>
          </p:nvSpPr>
          <p:spPr>
            <a:xfrm>
              <a:off x="289671" y="3263477"/>
              <a:ext cx="10591800" cy="1981200"/>
            </a:xfrm>
            <a:prstGeom prst="roundRect">
              <a:avLst>
                <a:gd name="adj" fmla="val 35907"/>
              </a:avLst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42D1E1A8-5BF6-4468-BE66-8E1D785212B4}"/>
                </a:ext>
              </a:extLst>
            </p:cNvPr>
            <p:cNvSpPr/>
            <p:nvPr/>
          </p:nvSpPr>
          <p:spPr>
            <a:xfrm>
              <a:off x="592290" y="3390948"/>
              <a:ext cx="9986558" cy="1729403"/>
            </a:xfrm>
            <a:prstGeom prst="roundRect">
              <a:avLst>
                <a:gd name="adj" fmla="val 3598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E61D8BC-58DE-4990-8341-6905CF968CF2}"/>
              </a:ext>
            </a:extLst>
          </p:cNvPr>
          <p:cNvSpPr txBox="1"/>
          <p:nvPr/>
        </p:nvSpPr>
        <p:spPr>
          <a:xfrm>
            <a:off x="1073427" y="3766930"/>
            <a:ext cx="91837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Phi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nặng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nặng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6 125 kg.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2065DB-F864-4634-8188-537492270A66}"/>
              </a:ext>
            </a:extLst>
          </p:cNvPr>
          <p:cNvSpPr txBox="1"/>
          <p:nvPr/>
        </p:nvSpPr>
        <p:spPr>
          <a:xfrm>
            <a:off x="1063488" y="4313581"/>
            <a:ext cx="921357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Hươu cao cổ nhẹ hơn tê giác trắng nên hươu cao cổ có cân nặng nhỏ nhất là: 1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687 kg.</a:t>
            </a: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A3F6AC-969F-4081-ACDE-57A2F144DE2E}"/>
              </a:ext>
            </a:extLst>
          </p:cNvPr>
          <p:cNvSpPr txBox="1"/>
          <p:nvPr/>
        </p:nvSpPr>
        <p:spPr>
          <a:xfrm>
            <a:off x="1043609" y="5357189"/>
            <a:ext cx="921357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Tê giác trắng có cân nặng là 2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287 kg.</a:t>
            </a: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63FA546-1EBB-4A6B-98C6-E9908BFFB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6383" r="75936" b="12000"/>
          <a:stretch>
            <a:fillRect/>
          </a:stretch>
        </p:blipFill>
        <p:spPr>
          <a:xfrm>
            <a:off x="10134513" y="83017"/>
            <a:ext cx="1429720" cy="1836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98 0.24723 C 0.24297 0.19653 0.20378 -0.05625 0.15235 0.07871 C 0.10079 0.2051 0.03477 0.77801 0.00443 0.9044 C -0.02591 1.03889 -0.00156 0.78565 0.00065 0.73588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2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ình ảnh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phic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3000" y="2450407"/>
            <a:ext cx="3276600" cy="43133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7000" y="2421257"/>
            <a:ext cx="3276600" cy="4307637"/>
          </a:xfrm>
          <a:prstGeom prst="rect">
            <a:avLst/>
          </a:prstGeom>
        </p:spPr>
      </p:pic>
      <p:sp>
        <p:nvSpPr>
          <p:cNvPr id="9" name="Speech Bubble: Rectangle with Corners Rounded 8"/>
          <p:cNvSpPr/>
          <p:nvPr/>
        </p:nvSpPr>
        <p:spPr>
          <a:xfrm flipH="1">
            <a:off x="830357" y="3861744"/>
            <a:ext cx="5669794" cy="2475846"/>
          </a:xfrm>
          <a:prstGeom prst="wedgeRoundRectCallout">
            <a:avLst>
              <a:gd name="adj1" fmla="val -59898"/>
              <a:gd name="adj2" fmla="val 13722"/>
              <a:gd name="adj3" fmla="val 16667"/>
            </a:avLst>
          </a:prstGeom>
          <a:solidFill>
            <a:schemeClr val="bg1"/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Chúng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tớ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cảm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rất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nhiều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vì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giúp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tiệm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bánh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chúng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tớ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hôm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nay. C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húc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giỏi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5A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438400" y="-2667000"/>
            <a:ext cx="762000" cy="7572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438400" y="-1981200"/>
            <a:ext cx="762000" cy="7572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438400" y="-1295400"/>
            <a:ext cx="762000" cy="757287"/>
          </a:xfrm>
          <a:prstGeom prst="rect">
            <a:avLst/>
          </a:prstGeom>
        </p:spPr>
      </p:pic>
      <p:pic>
        <p:nvPicPr>
          <p:cNvPr id="2" name="Picture 1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99CBE462-89CD-DF45-A4A2-182F9822A3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9246">
            <a:off x="10241280" y="5023694"/>
            <a:ext cx="628650" cy="240773"/>
          </a:xfrm>
          <a:prstGeom prst="rect">
            <a:avLst/>
          </a:prstGeom>
        </p:spPr>
      </p:pic>
      <p:pic>
        <p:nvPicPr>
          <p:cNvPr id="4" name="tải xuống (2)">
            <a:hlinkClick r:id="" action="ppaction://media"/>
            <a:extLst>
              <a:ext uri="{FF2B5EF4-FFF2-40B4-BE49-F238E27FC236}">
                <a16:creationId xmlns:a16="http://schemas.microsoft.com/office/drawing/2014/main" id="{1534673F-FE24-4E58-F4B6-25A819AC41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99440" y="53975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click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556E-17 4.81481E-6 L -2.77556E-17 0.00023 C 0.00104 0.00671 0.00195 0.01319 0.00273 0.0199 C 0.00312 0.02337 0.00326 0.02731 0.00391 0.03055 C 0.00443 0.0331 0.0056 0.03495 0.00638 0.03726 C 0.00937 0.06226 0.00547 0.0324 0.01393 0.07615 C 0.01471 0.08078 0.01497 0.08564 0.01641 0.08935 C 0.0237 0.10694 0.02018 0.10023 0.02643 0.11111 C 0.02956 0.12708 0.02669 0.11481 0.03763 0.1412 C 0.04701 0.16412 0.03229 0.13032 0.04388 0.15439 C 0.04492 0.15648 0.04544 0.15902 0.04648 0.16111 C 0.04922 0.1662 0.0526 0.17083 0.05521 0.17615 C 0.05729 0.18055 0.05885 0.18587 0.06146 0.18958 C 0.06354 0.19189 0.06641 0.19189 0.06888 0.19351 C 0.07721 0.21527 0.07044 0.2 0.08398 0.22199 C 0.09479 0.23935 0.08854 0.23449 0.09674 0.23912 C 0.10247 0.25393 0.09479 0.23657 0.10547 0.25208 C 0.10651 0.25393 0.10664 0.25694 0.10807 0.25879 C 0.10964 0.26157 0.11211 0.26296 0.11419 0.26527 C 0.12305 0.28587 0.11172 0.26203 0.12409 0.28055 C 0.12513 0.28217 0.12565 0.28495 0.12656 0.28703 C 0.12799 0.28935 0.12904 0.29166 0.1306 0.29328 C 0.13151 0.29513 0.13307 0.29606 0.13411 0.29791 C 0.13542 0.29976 0.13633 0.30254 0.13776 0.30416 C 0.1431 0.31134 0.14935 0.31574 0.15404 0.32384 C 0.15924 0.33287 0.15859 0.3324 0.16654 0.34097 C 0.16823 0.34259 0.16992 0.34351 0.17135 0.34513 C 0.17721 0.35115 0.17422 0.35 0.18138 0.3581 C 0.19388 0.37268 0.18021 0.35509 0.1901 0.36458 C 0.21328 0.38703 0.20117 0.38101 0.21393 0.38634 C 0.2168 0.38935 0.21966 0.39282 0.22266 0.39513 C 0.22422 0.39629 0.22604 0.39652 0.2276 0.39699 C 0.23021 0.39861 0.23268 0.4 0.23516 0.40162 C 0.25065 0.4125 0.23177 0.40115 0.24388 0.4081 C 0.24518 0.41041 0.24622 0.41319 0.24766 0.41458 C 0.25104 0.41875 0.26055 0.42476 0.26406 0.42777 C 0.26576 0.42916 0.26732 0.43101 0.26901 0.43217 C 0.26979 0.43263 0.27891 0.43657 0.28151 0.43865 C 0.28529 0.44143 0.28893 0.44467 0.29284 0.44699 C 0.29753 0.45046 0.30651 0.45092 0.31029 0.45162 L 0.32526 0.4625 C 0.32643 0.46342 0.32773 0.46412 0.32904 0.46458 C 0.33477 0.46689 0.33568 0.4655 0.34023 0.46898 C 0.34193 0.47037 0.34349 0.47222 0.34531 0.47337 C 0.34701 0.4743 0.3487 0.47453 0.35039 0.47546 C 0.35625 0.47824 0.36224 0.48055 0.36784 0.48402 C 0.37331 0.48773 0.37852 0.49259 0.38411 0.4949 C 0.3875 0.49652 0.39089 0.49791 0.39414 0.49953 C 0.39544 0.5 0.39661 0.50092 0.39792 0.50162 C 0.39948 0.50254 0.40117 0.503 0.40286 0.50393 C 0.40417 0.50416 0.40534 0.50532 0.40664 0.50578 C 0.40872 0.50671 0.41081 0.50717 0.41289 0.5081 C 0.41888 0.51064 0.41458 0.51041 0.42161 0.5125 C 0.425 0.51342 0.42826 0.51412 0.43164 0.51458 C 0.43893 0.51875 0.43633 0.51759 0.44805 0.52129 C 0.45091 0.52199 0.45391 0.52245 0.45677 0.52337 C 0.45846 0.52384 0.46003 0.52476 0.46172 0.52546 C 0.46419 0.52638 0.4668 0.52662 0.46927 0.52754 C 0.47096 0.52824 0.47253 0.52939 0.47422 0.52986 C 0.47799 0.53078 0.48177 0.53101 0.48555 0.53217 C 0.50716 0.53726 0.48099 0.53125 0.49544 0.53634 C 0.49844 0.53726 0.51185 0.54027 0.51419 0.54074 C 0.51628 0.54305 0.51836 0.54537 0.52057 0.54722 C 0.52214 0.54837 0.52396 0.54861 0.52565 0.5493 C 0.52852 0.55069 0.53151 0.55208 0.53438 0.55393 C 0.53646 0.55486 0.53854 0.55671 0.54063 0.5581 C 0.54974 0.56342 0.56953 0.56412 0.57318 0.56458 C 0.58346 0.56342 0.58828 0.56412 0.59688 0.56018 C 0.59818 0.55972 0.59948 0.55902 0.60065 0.5581 C 0.60195 0.55694 0.60456 0.55393 0.60456 0.55416 " pathEditMode="relative" rAng="0" ptsTypes="AAAAAAAAAAAAAAAAAAAAAAAAAAAAAAAAAAAAAAAAAAAAAAAAAAAAAAAAAAAAAAAAAAAAAA" p14:bounceEnd="69000"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221" y="2824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" presetID="0" presetClass="path" presetSubtype="0" fill="hold" nodeType="withEffect" p14:presetBounceEnd="69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77556E-17 4.81481E-6 L -2.77556E-17 0.00023 C 0.00104 0.00671 0.00195 0.01319 0.00273 0.0199 C 0.00312 0.02337 0.00326 0.02731 0.00391 0.03055 C 0.00443 0.0331 0.0056 0.03495 0.00638 0.03726 C 0.00937 0.06226 0.00547 0.0324 0.01393 0.07615 C 0.01471 0.08078 0.01497 0.08564 0.01641 0.08935 C 0.0237 0.10694 0.02018 0.10023 0.02643 0.11111 C 0.02956 0.12708 0.02669 0.11481 0.03763 0.1412 C 0.04701 0.16412 0.03229 0.13032 0.04388 0.15439 C 0.04492 0.15648 0.04544 0.15902 0.04648 0.16111 C 0.04922 0.1662 0.0526 0.17083 0.05521 0.17615 C 0.05729 0.18055 0.05885 0.18587 0.06146 0.18958 C 0.06354 0.19189 0.06641 0.19189 0.06888 0.19351 C 0.07721 0.21527 0.07044 0.2 0.08398 0.22199 C 0.09479 0.23935 0.08854 0.23449 0.09674 0.23912 C 0.10247 0.25393 0.09479 0.23657 0.10547 0.25208 C 0.10651 0.25393 0.10664 0.25694 0.10807 0.25879 C 0.10964 0.26157 0.11211 0.26296 0.11419 0.26527 C 0.12305 0.28587 0.11172 0.26203 0.12409 0.28055 C 0.12513 0.28217 0.12565 0.28495 0.12656 0.28703 C 0.12799 0.28935 0.12904 0.29166 0.1306 0.29328 C 0.13151 0.29513 0.13307 0.29606 0.13411 0.29791 C 0.13542 0.29976 0.13633 0.30254 0.13776 0.30416 C 0.1431 0.31134 0.14935 0.31574 0.15404 0.32384 C 0.15924 0.33287 0.15859 0.3324 0.16654 0.34097 C 0.16823 0.34259 0.16992 0.34351 0.17135 0.34513 C 0.17721 0.35115 0.17422 0.35 0.18138 0.3581 C 0.19388 0.37268 0.18021 0.35509 0.1901 0.36458 C 0.21328 0.38703 0.20117 0.38101 0.21393 0.38634 C 0.2168 0.38935 0.21966 0.39282 0.22266 0.39513 C 0.22422 0.39629 0.22604 0.39652 0.2276 0.39699 C 0.23021 0.39861 0.23268 0.4 0.23516 0.40162 C 0.25065 0.4125 0.23177 0.40115 0.24388 0.4081 C 0.24518 0.41041 0.24622 0.41319 0.24766 0.41458 C 0.25104 0.41875 0.26055 0.42476 0.26406 0.42777 C 0.26576 0.42916 0.26732 0.43101 0.26901 0.43217 C 0.26979 0.43263 0.27891 0.43657 0.28151 0.43865 C 0.28529 0.44143 0.28893 0.44467 0.29284 0.44699 C 0.29753 0.45046 0.30651 0.45092 0.31029 0.45162 L 0.32526 0.4625 C 0.32643 0.46342 0.32773 0.46412 0.32904 0.46458 C 0.33477 0.46689 0.33568 0.4655 0.34023 0.46898 C 0.34193 0.47037 0.34349 0.47222 0.34531 0.47337 C 0.34701 0.4743 0.3487 0.47453 0.35039 0.47546 C 0.35625 0.47824 0.36224 0.48055 0.36784 0.48402 C 0.37331 0.48773 0.37852 0.49259 0.38411 0.4949 C 0.3875 0.49652 0.39089 0.49791 0.39414 0.49953 C 0.39544 0.5 0.39661 0.50092 0.39792 0.50162 C 0.39948 0.50254 0.40117 0.503 0.40286 0.50393 C 0.40417 0.50416 0.40534 0.50532 0.40664 0.50578 C 0.40872 0.50671 0.41081 0.50717 0.41289 0.5081 C 0.41888 0.51064 0.41458 0.51041 0.42161 0.5125 C 0.425 0.51342 0.42826 0.51412 0.43164 0.51458 C 0.43893 0.51875 0.43633 0.51759 0.44805 0.52129 C 0.45091 0.52199 0.45391 0.52245 0.45677 0.52337 C 0.45846 0.52384 0.46003 0.52476 0.46172 0.52546 C 0.46419 0.52638 0.4668 0.52662 0.46927 0.52754 C 0.47096 0.52824 0.47253 0.52939 0.47422 0.52986 C 0.47799 0.53078 0.48177 0.53101 0.48555 0.53217 C 0.50716 0.53726 0.48099 0.53125 0.49544 0.53634 C 0.49844 0.53726 0.51185 0.54027 0.51419 0.54074 C 0.51628 0.54305 0.51836 0.54537 0.52057 0.54722 C 0.52214 0.54837 0.52396 0.54861 0.52565 0.5493 C 0.52852 0.55069 0.53151 0.55208 0.53438 0.55393 C 0.53646 0.55486 0.53854 0.55671 0.54063 0.5581 C 0.54974 0.56342 0.56953 0.56412 0.57318 0.56458 C 0.58346 0.56342 0.58828 0.56412 0.59688 0.56018 C 0.59818 0.55972 0.59948 0.55902 0.60065 0.5581 C 0.60195 0.55694 0.60456 0.55393 0.60456 0.55416 " pathEditMode="relative" rAng="0" ptsTypes="AAAAAAAAAAAAAAAAAAAAAAAAAAAAAAAAAAAAAAAAAAAAAAAAAAAAAAAAAAAAAAAAAAAAAA" p14:bounceEnd="69000">
                                          <p:cBhvr>
                                            <p:cTn id="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221" y="2824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0" presetClass="path" presetSubtype="0" fill="hold" nodeType="withEffect" p14:presetBounceEnd="69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77556E-17 4.81481E-6 L -2.77556E-17 0.00023 C 0.00104 0.00671 0.00195 0.01319 0.00273 0.0199 C 0.00312 0.02337 0.00326 0.02731 0.00391 0.03055 C 0.00443 0.0331 0.0056 0.03495 0.00638 0.03726 C 0.00937 0.06226 0.00547 0.0324 0.01393 0.07615 C 0.01471 0.08078 0.01497 0.08564 0.01641 0.08935 C 0.0237 0.10694 0.02018 0.10023 0.02643 0.11111 C 0.02956 0.12708 0.02669 0.11481 0.03763 0.1412 C 0.04701 0.16412 0.03229 0.13032 0.04388 0.15439 C 0.04492 0.15648 0.04544 0.15902 0.04648 0.16111 C 0.04922 0.1662 0.0526 0.17083 0.05521 0.17615 C 0.05729 0.18055 0.05885 0.18587 0.06146 0.18958 C 0.06354 0.19189 0.06641 0.19189 0.06888 0.19351 C 0.07721 0.21527 0.07044 0.2 0.08398 0.22199 C 0.09479 0.23935 0.08854 0.23449 0.09674 0.23912 C 0.10247 0.25393 0.09479 0.23657 0.10547 0.25208 C 0.10651 0.25393 0.10664 0.25694 0.10807 0.25879 C 0.10964 0.26157 0.11211 0.26296 0.11419 0.26527 C 0.12305 0.28587 0.11172 0.26203 0.12409 0.28055 C 0.12513 0.28217 0.12565 0.28495 0.12656 0.28703 C 0.12799 0.28935 0.12904 0.29166 0.1306 0.29328 C 0.13151 0.29513 0.13307 0.29606 0.13411 0.29791 C 0.13542 0.29976 0.13633 0.30254 0.13776 0.30416 C 0.1431 0.31134 0.14935 0.31574 0.15404 0.32384 C 0.15924 0.33287 0.15859 0.3324 0.16654 0.34097 C 0.16823 0.34259 0.16992 0.34351 0.17135 0.34513 C 0.17721 0.35115 0.17422 0.35 0.18138 0.3581 C 0.19388 0.37268 0.18021 0.35509 0.1901 0.36458 C 0.21328 0.38703 0.20117 0.38101 0.21393 0.38634 C 0.2168 0.38935 0.21966 0.39282 0.22266 0.39513 C 0.22422 0.39629 0.22604 0.39652 0.2276 0.39699 C 0.23021 0.39861 0.23268 0.4 0.23516 0.40162 C 0.25065 0.4125 0.23177 0.40115 0.24388 0.4081 C 0.24518 0.41041 0.24622 0.41319 0.24766 0.41458 C 0.25104 0.41875 0.26055 0.42476 0.26406 0.42777 C 0.26576 0.42916 0.26732 0.43101 0.26901 0.43217 C 0.26979 0.43263 0.27891 0.43657 0.28151 0.43865 C 0.28529 0.44143 0.28893 0.44467 0.29284 0.44699 C 0.29753 0.45046 0.30651 0.45092 0.31029 0.45162 L 0.32526 0.4625 C 0.32643 0.46342 0.32773 0.46412 0.32904 0.46458 C 0.33477 0.46689 0.33568 0.4655 0.34023 0.46898 C 0.34193 0.47037 0.34349 0.47222 0.34531 0.47337 C 0.34701 0.4743 0.3487 0.47453 0.35039 0.47546 C 0.35625 0.47824 0.36224 0.48055 0.36784 0.48402 C 0.37331 0.48773 0.37852 0.49259 0.38411 0.4949 C 0.3875 0.49652 0.39089 0.49791 0.39414 0.49953 C 0.39544 0.5 0.39661 0.50092 0.39792 0.50162 C 0.39948 0.50254 0.40117 0.503 0.40286 0.50393 C 0.40417 0.50416 0.40534 0.50532 0.40664 0.50578 C 0.40872 0.50671 0.41081 0.50717 0.41289 0.5081 C 0.41888 0.51064 0.41458 0.51041 0.42161 0.5125 C 0.425 0.51342 0.42826 0.51412 0.43164 0.51458 C 0.43893 0.51875 0.43633 0.51759 0.44805 0.52129 C 0.45091 0.52199 0.45391 0.52245 0.45677 0.52337 C 0.45846 0.52384 0.46003 0.52476 0.46172 0.52546 C 0.46419 0.52638 0.4668 0.52662 0.46927 0.52754 C 0.47096 0.52824 0.47253 0.52939 0.47422 0.52986 C 0.47799 0.53078 0.48177 0.53101 0.48555 0.53217 C 0.50716 0.53726 0.48099 0.53125 0.49544 0.53634 C 0.49844 0.53726 0.51185 0.54027 0.51419 0.54074 C 0.51628 0.54305 0.51836 0.54537 0.52057 0.54722 C 0.52214 0.54837 0.52396 0.54861 0.52565 0.5493 C 0.52852 0.55069 0.53151 0.55208 0.53438 0.55393 C 0.53646 0.55486 0.53854 0.55671 0.54063 0.5581 C 0.54974 0.56342 0.56953 0.56412 0.57318 0.56458 C 0.58346 0.56342 0.58828 0.56412 0.59688 0.56018 C 0.59818 0.55972 0.59948 0.55902 0.60065 0.5581 C 0.60195 0.55694 0.60456 0.55393 0.60456 0.55416 " pathEditMode="relative" rAng="0" ptsTypes="AAAAAAAAAAAAAAAAAAAAAAAAAAAAAAAAAAAAAAAAAAAAAAAAAAAAAAAAAAAAAAAAAAAAAA" p14:bounceEnd="69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221" y="2824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" dur="669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556E-17 4.81481E-6 L -2.77556E-17 0.00023 C 0.00104 0.00671 0.00195 0.01319 0.00273 0.0199 C 0.00312 0.02337 0.00326 0.02731 0.00391 0.03055 C 0.00443 0.0331 0.0056 0.03495 0.00638 0.03726 C 0.00937 0.06226 0.00547 0.0324 0.01393 0.07615 C 0.01471 0.08078 0.01497 0.08564 0.01641 0.08935 C 0.0237 0.10694 0.02018 0.10023 0.02643 0.11111 C 0.02956 0.12708 0.02669 0.11481 0.03763 0.1412 C 0.04701 0.16412 0.03229 0.13032 0.04388 0.15439 C 0.04492 0.15648 0.04544 0.15902 0.04648 0.16111 C 0.04922 0.1662 0.0526 0.17083 0.05521 0.17615 C 0.05729 0.18055 0.05885 0.18587 0.06146 0.18958 C 0.06354 0.19189 0.06641 0.19189 0.06888 0.19351 C 0.07721 0.21527 0.07044 0.2 0.08398 0.22199 C 0.09479 0.23935 0.08854 0.23449 0.09674 0.23912 C 0.10247 0.25393 0.09479 0.23657 0.10547 0.25208 C 0.10651 0.25393 0.10664 0.25694 0.10807 0.25879 C 0.10964 0.26157 0.11211 0.26296 0.11419 0.26527 C 0.12305 0.28587 0.11172 0.26203 0.12409 0.28055 C 0.12513 0.28217 0.12565 0.28495 0.12656 0.28703 C 0.12799 0.28935 0.12904 0.29166 0.1306 0.29328 C 0.13151 0.29513 0.13307 0.29606 0.13411 0.29791 C 0.13542 0.29976 0.13633 0.30254 0.13776 0.30416 C 0.1431 0.31134 0.14935 0.31574 0.15404 0.32384 C 0.15924 0.33287 0.15859 0.3324 0.16654 0.34097 C 0.16823 0.34259 0.16992 0.34351 0.17135 0.34513 C 0.17721 0.35115 0.17422 0.35 0.18138 0.3581 C 0.19388 0.37268 0.18021 0.35509 0.1901 0.36458 C 0.21328 0.38703 0.20117 0.38101 0.21393 0.38634 C 0.2168 0.38935 0.21966 0.39282 0.22266 0.39513 C 0.22422 0.39629 0.22604 0.39652 0.2276 0.39699 C 0.23021 0.39861 0.23268 0.4 0.23516 0.40162 C 0.25065 0.4125 0.23177 0.40115 0.24388 0.4081 C 0.24518 0.41041 0.24622 0.41319 0.24766 0.41458 C 0.25104 0.41875 0.26055 0.42476 0.26406 0.42777 C 0.26576 0.42916 0.26732 0.43101 0.26901 0.43217 C 0.26979 0.43263 0.27891 0.43657 0.28151 0.43865 C 0.28529 0.44143 0.28893 0.44467 0.29284 0.44699 C 0.29753 0.45046 0.30651 0.45092 0.31029 0.45162 L 0.32526 0.4625 C 0.32643 0.46342 0.32773 0.46412 0.32904 0.46458 C 0.33477 0.46689 0.33568 0.4655 0.34023 0.46898 C 0.34193 0.47037 0.34349 0.47222 0.34531 0.47337 C 0.34701 0.4743 0.3487 0.47453 0.35039 0.47546 C 0.35625 0.47824 0.36224 0.48055 0.36784 0.48402 C 0.37331 0.48773 0.37852 0.49259 0.38411 0.4949 C 0.3875 0.49652 0.39089 0.49791 0.39414 0.49953 C 0.39544 0.5 0.39661 0.50092 0.39792 0.50162 C 0.39948 0.50254 0.40117 0.503 0.40286 0.50393 C 0.40417 0.50416 0.40534 0.50532 0.40664 0.50578 C 0.40872 0.50671 0.41081 0.50717 0.41289 0.5081 C 0.41888 0.51064 0.41458 0.51041 0.42161 0.5125 C 0.425 0.51342 0.42826 0.51412 0.43164 0.51458 C 0.43893 0.51875 0.43633 0.51759 0.44805 0.52129 C 0.45091 0.52199 0.45391 0.52245 0.45677 0.52337 C 0.45846 0.52384 0.46003 0.52476 0.46172 0.52546 C 0.46419 0.52638 0.4668 0.52662 0.46927 0.52754 C 0.47096 0.52824 0.47253 0.52939 0.47422 0.52986 C 0.47799 0.53078 0.48177 0.53101 0.48555 0.53217 C 0.50716 0.53726 0.48099 0.53125 0.49544 0.53634 C 0.49844 0.53726 0.51185 0.54027 0.51419 0.54074 C 0.51628 0.54305 0.51836 0.54537 0.52057 0.54722 C 0.52214 0.54837 0.52396 0.54861 0.52565 0.5493 C 0.52852 0.55069 0.53151 0.55208 0.53438 0.55393 C 0.53646 0.55486 0.53854 0.55671 0.54063 0.5581 C 0.54974 0.56342 0.56953 0.56412 0.57318 0.56458 C 0.58346 0.56342 0.58828 0.56412 0.59688 0.56018 C 0.59818 0.55972 0.59948 0.55902 0.60065 0.5581 C 0.60195 0.55694 0.60456 0.55393 0.60456 0.55416 " pathEditMode="relative" rAng="0" ptsTypes="AAAAAAAAAAAAAAAAAAAAAAAAAAAAAAAAAAAAAAAAAAAAAAAAAAAAAAAAAAAAAAAAAAAAAA"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221" y="2824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" presetID="0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77556E-17 4.81481E-6 L -2.77556E-17 0.00023 C 0.00104 0.00671 0.00195 0.01319 0.00273 0.0199 C 0.00312 0.02337 0.00326 0.02731 0.00391 0.03055 C 0.00443 0.0331 0.0056 0.03495 0.00638 0.03726 C 0.00937 0.06226 0.00547 0.0324 0.01393 0.07615 C 0.01471 0.08078 0.01497 0.08564 0.01641 0.08935 C 0.0237 0.10694 0.02018 0.10023 0.02643 0.11111 C 0.02956 0.12708 0.02669 0.11481 0.03763 0.1412 C 0.04701 0.16412 0.03229 0.13032 0.04388 0.15439 C 0.04492 0.15648 0.04544 0.15902 0.04648 0.16111 C 0.04922 0.1662 0.0526 0.17083 0.05521 0.17615 C 0.05729 0.18055 0.05885 0.18587 0.06146 0.18958 C 0.06354 0.19189 0.06641 0.19189 0.06888 0.19351 C 0.07721 0.21527 0.07044 0.2 0.08398 0.22199 C 0.09479 0.23935 0.08854 0.23449 0.09674 0.23912 C 0.10247 0.25393 0.09479 0.23657 0.10547 0.25208 C 0.10651 0.25393 0.10664 0.25694 0.10807 0.25879 C 0.10964 0.26157 0.11211 0.26296 0.11419 0.26527 C 0.12305 0.28587 0.11172 0.26203 0.12409 0.28055 C 0.12513 0.28217 0.12565 0.28495 0.12656 0.28703 C 0.12799 0.28935 0.12904 0.29166 0.1306 0.29328 C 0.13151 0.29513 0.13307 0.29606 0.13411 0.29791 C 0.13542 0.29976 0.13633 0.30254 0.13776 0.30416 C 0.1431 0.31134 0.14935 0.31574 0.15404 0.32384 C 0.15924 0.33287 0.15859 0.3324 0.16654 0.34097 C 0.16823 0.34259 0.16992 0.34351 0.17135 0.34513 C 0.17721 0.35115 0.17422 0.35 0.18138 0.3581 C 0.19388 0.37268 0.18021 0.35509 0.1901 0.36458 C 0.21328 0.38703 0.20117 0.38101 0.21393 0.38634 C 0.2168 0.38935 0.21966 0.39282 0.22266 0.39513 C 0.22422 0.39629 0.22604 0.39652 0.2276 0.39699 C 0.23021 0.39861 0.23268 0.4 0.23516 0.40162 C 0.25065 0.4125 0.23177 0.40115 0.24388 0.4081 C 0.24518 0.41041 0.24622 0.41319 0.24766 0.41458 C 0.25104 0.41875 0.26055 0.42476 0.26406 0.42777 C 0.26576 0.42916 0.26732 0.43101 0.26901 0.43217 C 0.26979 0.43263 0.27891 0.43657 0.28151 0.43865 C 0.28529 0.44143 0.28893 0.44467 0.29284 0.44699 C 0.29753 0.45046 0.30651 0.45092 0.31029 0.45162 L 0.32526 0.4625 C 0.32643 0.46342 0.32773 0.46412 0.32904 0.46458 C 0.33477 0.46689 0.33568 0.4655 0.34023 0.46898 C 0.34193 0.47037 0.34349 0.47222 0.34531 0.47337 C 0.34701 0.4743 0.3487 0.47453 0.35039 0.47546 C 0.35625 0.47824 0.36224 0.48055 0.36784 0.48402 C 0.37331 0.48773 0.37852 0.49259 0.38411 0.4949 C 0.3875 0.49652 0.39089 0.49791 0.39414 0.49953 C 0.39544 0.5 0.39661 0.50092 0.39792 0.50162 C 0.39948 0.50254 0.40117 0.503 0.40286 0.50393 C 0.40417 0.50416 0.40534 0.50532 0.40664 0.50578 C 0.40872 0.50671 0.41081 0.50717 0.41289 0.5081 C 0.41888 0.51064 0.41458 0.51041 0.42161 0.5125 C 0.425 0.51342 0.42826 0.51412 0.43164 0.51458 C 0.43893 0.51875 0.43633 0.51759 0.44805 0.52129 C 0.45091 0.52199 0.45391 0.52245 0.45677 0.52337 C 0.45846 0.52384 0.46003 0.52476 0.46172 0.52546 C 0.46419 0.52638 0.4668 0.52662 0.46927 0.52754 C 0.47096 0.52824 0.47253 0.52939 0.47422 0.52986 C 0.47799 0.53078 0.48177 0.53101 0.48555 0.53217 C 0.50716 0.53726 0.48099 0.53125 0.49544 0.53634 C 0.49844 0.53726 0.51185 0.54027 0.51419 0.54074 C 0.51628 0.54305 0.51836 0.54537 0.52057 0.54722 C 0.52214 0.54837 0.52396 0.54861 0.52565 0.5493 C 0.52852 0.55069 0.53151 0.55208 0.53438 0.55393 C 0.53646 0.55486 0.53854 0.55671 0.54063 0.5581 C 0.54974 0.56342 0.56953 0.56412 0.57318 0.56458 C 0.58346 0.56342 0.58828 0.56412 0.59688 0.56018 C 0.59818 0.55972 0.59948 0.55902 0.60065 0.5581 C 0.60195 0.55694 0.60456 0.55393 0.60456 0.55416 " pathEditMode="relative" rAng="0" ptsTypes="AAAAAAAAAAAAAAAAAAAAAAAAAAAAAAAAAAAAAAAAAAAAAAAAAAAAAAAAAAAAAAAAAAAAAA">
                                          <p:cBhvr>
                                            <p:cTn id="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221" y="2824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0" presetClass="pat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77556E-17 4.81481E-6 L -2.77556E-17 0.00023 C 0.00104 0.00671 0.00195 0.01319 0.00273 0.0199 C 0.00312 0.02337 0.00326 0.02731 0.00391 0.03055 C 0.00443 0.0331 0.0056 0.03495 0.00638 0.03726 C 0.00937 0.06226 0.00547 0.0324 0.01393 0.07615 C 0.01471 0.08078 0.01497 0.08564 0.01641 0.08935 C 0.0237 0.10694 0.02018 0.10023 0.02643 0.11111 C 0.02956 0.12708 0.02669 0.11481 0.03763 0.1412 C 0.04701 0.16412 0.03229 0.13032 0.04388 0.15439 C 0.04492 0.15648 0.04544 0.15902 0.04648 0.16111 C 0.04922 0.1662 0.0526 0.17083 0.05521 0.17615 C 0.05729 0.18055 0.05885 0.18587 0.06146 0.18958 C 0.06354 0.19189 0.06641 0.19189 0.06888 0.19351 C 0.07721 0.21527 0.07044 0.2 0.08398 0.22199 C 0.09479 0.23935 0.08854 0.23449 0.09674 0.23912 C 0.10247 0.25393 0.09479 0.23657 0.10547 0.25208 C 0.10651 0.25393 0.10664 0.25694 0.10807 0.25879 C 0.10964 0.26157 0.11211 0.26296 0.11419 0.26527 C 0.12305 0.28587 0.11172 0.26203 0.12409 0.28055 C 0.12513 0.28217 0.12565 0.28495 0.12656 0.28703 C 0.12799 0.28935 0.12904 0.29166 0.1306 0.29328 C 0.13151 0.29513 0.13307 0.29606 0.13411 0.29791 C 0.13542 0.29976 0.13633 0.30254 0.13776 0.30416 C 0.1431 0.31134 0.14935 0.31574 0.15404 0.32384 C 0.15924 0.33287 0.15859 0.3324 0.16654 0.34097 C 0.16823 0.34259 0.16992 0.34351 0.17135 0.34513 C 0.17721 0.35115 0.17422 0.35 0.18138 0.3581 C 0.19388 0.37268 0.18021 0.35509 0.1901 0.36458 C 0.21328 0.38703 0.20117 0.38101 0.21393 0.38634 C 0.2168 0.38935 0.21966 0.39282 0.22266 0.39513 C 0.22422 0.39629 0.22604 0.39652 0.2276 0.39699 C 0.23021 0.39861 0.23268 0.4 0.23516 0.40162 C 0.25065 0.4125 0.23177 0.40115 0.24388 0.4081 C 0.24518 0.41041 0.24622 0.41319 0.24766 0.41458 C 0.25104 0.41875 0.26055 0.42476 0.26406 0.42777 C 0.26576 0.42916 0.26732 0.43101 0.26901 0.43217 C 0.26979 0.43263 0.27891 0.43657 0.28151 0.43865 C 0.28529 0.44143 0.28893 0.44467 0.29284 0.44699 C 0.29753 0.45046 0.30651 0.45092 0.31029 0.45162 L 0.32526 0.4625 C 0.32643 0.46342 0.32773 0.46412 0.32904 0.46458 C 0.33477 0.46689 0.33568 0.4655 0.34023 0.46898 C 0.34193 0.47037 0.34349 0.47222 0.34531 0.47337 C 0.34701 0.4743 0.3487 0.47453 0.35039 0.47546 C 0.35625 0.47824 0.36224 0.48055 0.36784 0.48402 C 0.37331 0.48773 0.37852 0.49259 0.38411 0.4949 C 0.3875 0.49652 0.39089 0.49791 0.39414 0.49953 C 0.39544 0.5 0.39661 0.50092 0.39792 0.50162 C 0.39948 0.50254 0.40117 0.503 0.40286 0.50393 C 0.40417 0.50416 0.40534 0.50532 0.40664 0.50578 C 0.40872 0.50671 0.41081 0.50717 0.41289 0.5081 C 0.41888 0.51064 0.41458 0.51041 0.42161 0.5125 C 0.425 0.51342 0.42826 0.51412 0.43164 0.51458 C 0.43893 0.51875 0.43633 0.51759 0.44805 0.52129 C 0.45091 0.52199 0.45391 0.52245 0.45677 0.52337 C 0.45846 0.52384 0.46003 0.52476 0.46172 0.52546 C 0.46419 0.52638 0.4668 0.52662 0.46927 0.52754 C 0.47096 0.52824 0.47253 0.52939 0.47422 0.52986 C 0.47799 0.53078 0.48177 0.53101 0.48555 0.53217 C 0.50716 0.53726 0.48099 0.53125 0.49544 0.53634 C 0.49844 0.53726 0.51185 0.54027 0.51419 0.54074 C 0.51628 0.54305 0.51836 0.54537 0.52057 0.54722 C 0.52214 0.54837 0.52396 0.54861 0.52565 0.5493 C 0.52852 0.55069 0.53151 0.55208 0.53438 0.55393 C 0.53646 0.55486 0.53854 0.55671 0.54063 0.5581 C 0.54974 0.56342 0.56953 0.56412 0.57318 0.56458 C 0.58346 0.56342 0.58828 0.56412 0.59688 0.56018 C 0.59818 0.55972 0.59948 0.55902 0.60065 0.5581 C 0.60195 0.55694 0.60456 0.55393 0.60456 0.55416 " pathEditMode="relative" rAng="0" ptsTypes="AAAAAAAAAAAAAAAAAAAAAAAAAAAAAAAAAAAAAAAAAAAAAAAAAAAAAAAAAAAAAAAAAAAAAA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221" y="2824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" dur="669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39934" r="-478" b="19222"/>
          <a:stretch/>
        </p:blipFill>
        <p:spPr>
          <a:xfrm>
            <a:off x="-1" y="0"/>
            <a:ext cx="12250271" cy="70462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24" b="89988" l="4891" r="89946">
                        <a14:foregroundMark x1="24864" y1="20730" x2="33424" y2="23557"/>
                        <a14:foregroundMark x1="64810" y1="24146" x2="62636" y2="24264"/>
                        <a14:foregroundMark x1="69429" y1="15665" x2="66848" y2="15077"/>
                        <a14:foregroundMark x1="31386" y1="32391" x2="34511" y2="32744"/>
                        <a14:foregroundMark x1="18478" y1="13192" x2="18478" y2="15077"/>
                        <a14:foregroundMark x1="24592" y1="15077" x2="26630" y2="15077"/>
                        <a14:foregroundMark x1="26223" y1="10365" x2="29755" y2="10012"/>
                        <a14:foregroundMark x1="42935" y1="14959" x2="47011" y2="15077"/>
                        <a14:foregroundMark x1="45380" y1="10247" x2="53804" y2="10012"/>
                        <a14:foregroundMark x1="55163" y1="14959" x2="61277" y2="15312"/>
                        <a14:foregroundMark x1="33832" y1="9776" x2="43342" y2="9069"/>
                        <a14:foregroundMark x1="60598" y1="10365" x2="54212" y2="10012"/>
                        <a14:foregroundMark x1="44429" y1="31920" x2="43207" y2="31213"/>
                        <a14:foregroundMark x1="41984" y1="32391" x2="40489" y2="30978"/>
                        <a14:foregroundMark x1="66168" y1="9658" x2="64674" y2="9187"/>
                        <a14:foregroundMark x1="69429" y1="16843" x2="69429" y2="18846"/>
                        <a14:foregroundMark x1="68750" y1="34158" x2="69429" y2="38634"/>
                        <a14:foregroundMark x1="69429" y1="27797" x2="69429" y2="33333"/>
                        <a14:foregroundMark x1="69158" y1="19552" x2="70109" y2="23557"/>
                        <a14:foregroundMark x1="24592" y1="10601" x2="20788" y2="10012"/>
                        <a14:foregroundMark x1="53804" y1="42521" x2="51223" y2="40400"/>
                        <a14:backgroundMark x1="67527" y1="36278" x2="67120" y2="35925"/>
                        <a14:backgroundMark x1="62772" y1="35689" x2="62092" y2="35453"/>
                        <a14:backgroundMark x1="55571" y1="12603" x2="45109" y2="12956"/>
                        <a14:backgroundMark x1="67255" y1="26502" x2="66576" y2="26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8916" y="-539945"/>
            <a:ext cx="7553195" cy="8712857"/>
          </a:xfrm>
          <a:prstGeom prst="rect">
            <a:avLst/>
          </a:prstGeom>
        </p:spPr>
      </p:pic>
      <p:grpSp>
        <p:nvGrpSpPr>
          <p:cNvPr id="18" name="Nhóm 12">
            <a:extLst>
              <a:ext uri="{FF2B5EF4-FFF2-40B4-BE49-F238E27FC236}">
                <a16:creationId xmlns:a16="http://schemas.microsoft.com/office/drawing/2014/main" id="{5E1C5CE2-A947-77DD-BB66-813FE2B58F25}"/>
              </a:ext>
            </a:extLst>
          </p:cNvPr>
          <p:cNvGrpSpPr/>
          <p:nvPr/>
        </p:nvGrpSpPr>
        <p:grpSpPr>
          <a:xfrm>
            <a:off x="4138237" y="3085002"/>
            <a:ext cx="7767283" cy="3515761"/>
            <a:chOff x="1308041" y="1867876"/>
            <a:chExt cx="7260607" cy="3654518"/>
          </a:xfrm>
        </p:grpSpPr>
        <p:sp>
          <p:nvSpPr>
            <p:cNvPr id="19" name="Hộp Văn bản 13">
              <a:extLst>
                <a:ext uri="{FF2B5EF4-FFF2-40B4-BE49-F238E27FC236}">
                  <a16:creationId xmlns:a16="http://schemas.microsoft.com/office/drawing/2014/main" id="{A8B53FDF-9183-25E3-EEE8-23833AD67BE6}"/>
                </a:ext>
              </a:extLst>
            </p:cNvPr>
            <p:cNvSpPr txBox="1"/>
            <p:nvPr/>
          </p:nvSpPr>
          <p:spPr>
            <a:xfrm>
              <a:off x="1308041" y="1907257"/>
              <a:ext cx="7260607" cy="3615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0" b="0" i="0" u="none" strike="noStrike" kern="1200" cap="none" spc="0" normalizeH="0" baseline="0" noProof="0" dirty="0">
                  <a:ln w="381000">
                    <a:solidFill>
                      <a:prstClr val="white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BÁN BÁNH MÌ</a:t>
              </a:r>
              <a:endParaRPr kumimoji="0" lang="vi-VN" sz="11000" b="0" i="0" u="none" strike="noStrike" kern="1200" cap="none" spc="0" normalizeH="0" baseline="0" noProof="0" dirty="0">
                <a:ln w="38100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1308041" y="1867876"/>
              <a:ext cx="7260607" cy="3615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FFFF8F"/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B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E2B2C7"/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Á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5B9BD5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N 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98E084"/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B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70AD47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Á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FBDACC"/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N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FFC000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H 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F7C1D9"/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M</a:t>
              </a:r>
              <a:r>
                <a:rPr kumimoji="0" lang="en-US" sz="11000" b="0" i="0" u="none" strike="noStrike" kern="1200" cap="none" spc="0" normalizeH="0" baseline="0" noProof="0" dirty="0">
                  <a:ln w="28575">
                    <a:solidFill>
                      <a:sysClr val="windowText" lastClr="000000"/>
                    </a:solidFill>
                  </a:ln>
                  <a:solidFill>
                    <a:srgbClr val="ED7D31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VN-Gretoon" panose="02040603050506020204" pitchFamily="18" charset="0"/>
                  <a:ea typeface="+mn-ea"/>
                  <a:cs typeface="+mn-cs"/>
                </a:rPr>
                <a:t>Ì</a:t>
              </a:r>
              <a:endParaRPr kumimoji="0" lang="vi-VN" sz="11000" b="0" i="0" u="none" strike="noStrike" kern="1200" cap="none" spc="0" normalizeH="0" baseline="0" noProof="0" dirty="0">
                <a:ln w="28575">
                  <a:solidFill>
                    <a:sysClr val="windowText" lastClr="000000"/>
                  </a:solidFill>
                </a:ln>
                <a:solidFill>
                  <a:srgbClr val="D7E6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1" name="Nhóm 23">
            <a:extLst>
              <a:ext uri="{FF2B5EF4-FFF2-40B4-BE49-F238E27FC236}">
                <a16:creationId xmlns:a16="http://schemas.microsoft.com/office/drawing/2014/main" id="{21689025-61A3-14EC-24BE-F79F7A0EA702}"/>
              </a:ext>
            </a:extLst>
          </p:cNvPr>
          <p:cNvGrpSpPr/>
          <p:nvPr/>
        </p:nvGrpSpPr>
        <p:grpSpPr>
          <a:xfrm>
            <a:off x="5948113" y="2204989"/>
            <a:ext cx="4487163" cy="1722141"/>
            <a:chOff x="3666356" y="4573200"/>
            <a:chExt cx="4280542" cy="1393227"/>
          </a:xfrm>
        </p:grpSpPr>
        <p:sp>
          <p:nvSpPr>
            <p:cNvPr id="32" name="TextBox 67">
              <a:extLst>
                <a:ext uri="{FF2B5EF4-FFF2-40B4-BE49-F238E27FC236}">
                  <a16:creationId xmlns:a16="http://schemas.microsoft.com/office/drawing/2014/main" id="{A2CE281D-9856-7095-3FAE-4107D2F58A47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0" b="0" i="0" u="none" strike="noStrike" kern="1200" cap="none" spc="0" normalizeH="0" baseline="0" noProof="0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  <p:sp>
          <p:nvSpPr>
            <p:cNvPr id="33" name="TextBox 67">
              <a:extLst>
                <a:ext uri="{FF2B5EF4-FFF2-40B4-BE49-F238E27FC236}">
                  <a16:creationId xmlns:a16="http://schemas.microsoft.com/office/drawing/2014/main" id="{4E2FC697-2A7E-59D7-7BC8-610634E33B6B}"/>
                </a:ext>
              </a:extLst>
            </p:cNvPr>
            <p:cNvSpPr txBox="1"/>
            <p:nvPr/>
          </p:nvSpPr>
          <p:spPr>
            <a:xfrm>
              <a:off x="3666356" y="4584954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0" b="0" i="0" u="none" strike="noStrike" kern="1200" cap="none" spc="0" normalizeH="0" baseline="0" noProof="0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899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Nhóm 28">
            <a:extLst>
              <a:ext uri="{FF2B5EF4-FFF2-40B4-BE49-F238E27FC236}">
                <a16:creationId xmlns:a16="http://schemas.microsoft.com/office/drawing/2014/main" id="{E14896BE-5B17-FCD4-10DB-434643E85871}"/>
              </a:ext>
            </a:extLst>
          </p:cNvPr>
          <p:cNvGrpSpPr/>
          <p:nvPr/>
        </p:nvGrpSpPr>
        <p:grpSpPr>
          <a:xfrm>
            <a:off x="4059381" y="341186"/>
            <a:ext cx="7883237" cy="4244669"/>
            <a:chOff x="3653952" y="1330652"/>
            <a:chExt cx="6099183" cy="6454712"/>
          </a:xfrm>
        </p:grpSpPr>
        <p:sp>
          <p:nvSpPr>
            <p:cNvPr id="16" name="Bong bóng Lời nói: Hình chữ nhật với Góc Tròn 29">
              <a:extLst>
                <a:ext uri="{FF2B5EF4-FFF2-40B4-BE49-F238E27FC236}">
                  <a16:creationId xmlns:a16="http://schemas.microsoft.com/office/drawing/2014/main" id="{732825EE-8D57-5AB7-94D8-FCDF449C651D}"/>
                </a:ext>
              </a:extLst>
            </p:cNvPr>
            <p:cNvSpPr/>
            <p:nvPr/>
          </p:nvSpPr>
          <p:spPr>
            <a:xfrm>
              <a:off x="3653952" y="1330652"/>
              <a:ext cx="6099183" cy="6454712"/>
            </a:xfrm>
            <a:prstGeom prst="wedgeRoundRectCallout">
              <a:avLst>
                <a:gd name="adj1" fmla="val -55897"/>
                <a:gd name="adj2" fmla="val 24215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 Placeholder 7">
              <a:extLst>
                <a:ext uri="{FF2B5EF4-FFF2-40B4-BE49-F238E27FC236}">
                  <a16:creationId xmlns:a16="http://schemas.microsoft.com/office/drawing/2014/main" id="{252D571E-DF00-DFEA-4695-A8B44607599B}"/>
                </a:ext>
              </a:extLst>
            </p:cNvPr>
            <p:cNvSpPr txBox="1">
              <a:spLocks/>
            </p:cNvSpPr>
            <p:nvPr/>
          </p:nvSpPr>
          <p:spPr>
            <a:xfrm>
              <a:off x="3854474" y="1632349"/>
              <a:ext cx="5698139" cy="3326368"/>
            </a:xfrm>
            <a:prstGeom prst="rect">
              <a:avLst/>
            </a:prstGeom>
          </p:spPr>
          <p:txBody>
            <a:bodyPr vert="horz" lIns="0" tIns="103866" rIns="0" bIns="103866" anchor="t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Những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chiếc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bánh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mì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nóng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giòn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đã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sẵn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sàng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,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các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cháu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hãy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trả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lời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các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câu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hỏi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để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giúp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bà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bán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bánh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mì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nhé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!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Mỗi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ổ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bánh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mì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được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bán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đi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các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tổ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sẽ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được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cộng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một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bông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hoa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điểm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thưởng</a:t>
              </a: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.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 t="951" r="35294" b="1"/>
          <a:stretch/>
        </p:blipFill>
        <p:spPr>
          <a:xfrm flipH="1">
            <a:off x="123163" y="47616"/>
            <a:ext cx="5575472" cy="9076478"/>
          </a:xfrm>
          <a:prstGeom prst="rect">
            <a:avLst/>
          </a:prstGeom>
        </p:spPr>
      </p:pic>
      <p:pic>
        <p:nvPicPr>
          <p:cNvPr id="2" name="tải xuống (8)">
            <a:hlinkClick r:id="" action="ppaction://media"/>
            <a:extLst>
              <a:ext uri="{FF2B5EF4-FFF2-40B4-BE49-F238E27FC236}">
                <a16:creationId xmlns:a16="http://schemas.microsoft.com/office/drawing/2014/main" id="{BAA5C6DE-DF63-DB23-203C-02899DC710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85190" y="60833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321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-148933" y="343701"/>
            <a:ext cx="12929808" cy="2775311"/>
            <a:chOff x="-148932" y="294969"/>
            <a:chExt cx="12929808" cy="2775311"/>
          </a:xfrm>
        </p:grpSpPr>
        <p:grpSp>
          <p:nvGrpSpPr>
            <p:cNvPr id="2" name="Group 1"/>
            <p:cNvGrpSpPr/>
            <p:nvPr/>
          </p:nvGrpSpPr>
          <p:grpSpPr>
            <a:xfrm>
              <a:off x="-148932" y="294969"/>
              <a:ext cx="12063025" cy="2775311"/>
              <a:chOff x="-148932" y="294969"/>
              <a:chExt cx="12063025" cy="2775311"/>
            </a:xfrm>
          </p:grpSpPr>
          <p:sp>
            <p:nvSpPr>
              <p:cNvPr id="9" name="Hình chữ nhật: Góc Tròn 13">
                <a:extLst>
                  <a:ext uri="{FF2B5EF4-FFF2-40B4-BE49-F238E27FC236}">
                    <a16:creationId xmlns:a16="http://schemas.microsoft.com/office/drawing/2014/main" id="{B3661555-36CB-FCE4-454A-B9815472727D}"/>
                  </a:ext>
                </a:extLst>
              </p:cNvPr>
              <p:cNvSpPr/>
              <p:nvPr/>
            </p:nvSpPr>
            <p:spPr>
              <a:xfrm>
                <a:off x="383136" y="294969"/>
                <a:ext cx="11530957" cy="2173912"/>
              </a:xfrm>
              <a:custGeom>
                <a:avLst/>
                <a:gdLst>
                  <a:gd name="connsiteX0" fmla="*/ 0 w 11530957"/>
                  <a:gd name="connsiteY0" fmla="*/ 362326 h 2173912"/>
                  <a:gd name="connsiteX1" fmla="*/ 362326 w 11530957"/>
                  <a:gd name="connsiteY1" fmla="*/ 0 h 2173912"/>
                  <a:gd name="connsiteX2" fmla="*/ 11168631 w 11530957"/>
                  <a:gd name="connsiteY2" fmla="*/ 0 h 2173912"/>
                  <a:gd name="connsiteX3" fmla="*/ 11530957 w 11530957"/>
                  <a:gd name="connsiteY3" fmla="*/ 362326 h 2173912"/>
                  <a:gd name="connsiteX4" fmla="*/ 11530957 w 11530957"/>
                  <a:gd name="connsiteY4" fmla="*/ 1811586 h 2173912"/>
                  <a:gd name="connsiteX5" fmla="*/ 11168631 w 11530957"/>
                  <a:gd name="connsiteY5" fmla="*/ 2173912 h 2173912"/>
                  <a:gd name="connsiteX6" fmla="*/ 362326 w 11530957"/>
                  <a:gd name="connsiteY6" fmla="*/ 2173912 h 2173912"/>
                  <a:gd name="connsiteX7" fmla="*/ 0 w 11530957"/>
                  <a:gd name="connsiteY7" fmla="*/ 1811586 h 2173912"/>
                  <a:gd name="connsiteX8" fmla="*/ 0 w 11530957"/>
                  <a:gd name="connsiteY8" fmla="*/ 362326 h 217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30957" h="2173912" fill="none" extrusionOk="0">
                    <a:moveTo>
                      <a:pt x="0" y="362326"/>
                    </a:moveTo>
                    <a:cubicBezTo>
                      <a:pt x="-13895" y="163083"/>
                      <a:pt x="161346" y="4960"/>
                      <a:pt x="362326" y="0"/>
                    </a:cubicBezTo>
                    <a:cubicBezTo>
                      <a:pt x="4594817" y="77600"/>
                      <a:pt x="9911360" y="-27269"/>
                      <a:pt x="11168631" y="0"/>
                    </a:cubicBezTo>
                    <a:cubicBezTo>
                      <a:pt x="11379880" y="-14698"/>
                      <a:pt x="11548733" y="167452"/>
                      <a:pt x="11530957" y="362326"/>
                    </a:cubicBezTo>
                    <a:cubicBezTo>
                      <a:pt x="11650298" y="734533"/>
                      <a:pt x="11461025" y="1581505"/>
                      <a:pt x="11530957" y="1811586"/>
                    </a:cubicBezTo>
                    <a:cubicBezTo>
                      <a:pt x="11514320" y="2005185"/>
                      <a:pt x="11338908" y="2187068"/>
                      <a:pt x="11168631" y="2173912"/>
                    </a:cubicBezTo>
                    <a:cubicBezTo>
                      <a:pt x="8916905" y="2223089"/>
                      <a:pt x="3453281" y="2051210"/>
                      <a:pt x="362326" y="2173912"/>
                    </a:cubicBezTo>
                    <a:cubicBezTo>
                      <a:pt x="157406" y="2210876"/>
                      <a:pt x="-15980" y="2025452"/>
                      <a:pt x="0" y="1811586"/>
                    </a:cubicBezTo>
                    <a:cubicBezTo>
                      <a:pt x="11780" y="1092457"/>
                      <a:pt x="-78357" y="1026037"/>
                      <a:pt x="0" y="362326"/>
                    </a:cubicBezTo>
                    <a:close/>
                  </a:path>
                  <a:path w="11530957" h="2173912" stroke="0" extrusionOk="0">
                    <a:moveTo>
                      <a:pt x="0" y="362326"/>
                    </a:moveTo>
                    <a:cubicBezTo>
                      <a:pt x="12417" y="160800"/>
                      <a:pt x="167098" y="-326"/>
                      <a:pt x="362326" y="0"/>
                    </a:cubicBezTo>
                    <a:cubicBezTo>
                      <a:pt x="2766759" y="-129276"/>
                      <a:pt x="6400469" y="-77778"/>
                      <a:pt x="11168631" y="0"/>
                    </a:cubicBezTo>
                    <a:cubicBezTo>
                      <a:pt x="11363877" y="-15498"/>
                      <a:pt x="11527433" y="182538"/>
                      <a:pt x="11530957" y="362326"/>
                    </a:cubicBezTo>
                    <a:cubicBezTo>
                      <a:pt x="11462788" y="649621"/>
                      <a:pt x="11566852" y="1264960"/>
                      <a:pt x="11530957" y="1811586"/>
                    </a:cubicBezTo>
                    <a:cubicBezTo>
                      <a:pt x="11531995" y="2013883"/>
                      <a:pt x="11358891" y="2177258"/>
                      <a:pt x="11168631" y="2173912"/>
                    </a:cubicBezTo>
                    <a:cubicBezTo>
                      <a:pt x="9850207" y="2218132"/>
                      <a:pt x="1969469" y="2144530"/>
                      <a:pt x="362326" y="2173912"/>
                    </a:cubicBezTo>
                    <a:cubicBezTo>
                      <a:pt x="160960" y="2169074"/>
                      <a:pt x="-36377" y="2003286"/>
                      <a:pt x="0" y="1811586"/>
                    </a:cubicBezTo>
                    <a:cubicBezTo>
                      <a:pt x="35307" y="1251542"/>
                      <a:pt x="-43835" y="902575"/>
                      <a:pt x="0" y="362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rgbClr val="C9DB64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2925326911">
                      <a:prstGeom prst="round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Nhóm 23">
                <a:extLst>
                  <a:ext uri="{FF2B5EF4-FFF2-40B4-BE49-F238E27FC236}">
                    <a16:creationId xmlns:a16="http://schemas.microsoft.com/office/drawing/2014/main" id="{21689025-61A3-14EC-24BE-F79F7A0EA702}"/>
                  </a:ext>
                </a:extLst>
              </p:cNvPr>
              <p:cNvGrpSpPr/>
              <p:nvPr/>
            </p:nvGrpSpPr>
            <p:grpSpPr>
              <a:xfrm>
                <a:off x="-148932" y="1675164"/>
                <a:ext cx="4329641" cy="1395116"/>
                <a:chOff x="1852533" y="4618573"/>
                <a:chExt cx="4329641" cy="1395116"/>
              </a:xfrm>
            </p:grpSpPr>
            <p:sp>
              <p:nvSpPr>
                <p:cNvPr id="11" name="TextBox 67">
                  <a:extLst>
                    <a:ext uri="{FF2B5EF4-FFF2-40B4-BE49-F238E27FC236}">
                      <a16:creationId xmlns:a16="http://schemas.microsoft.com/office/drawing/2014/main" id="{A2CE281D-9856-7095-3FAE-4107D2F58A47}"/>
                    </a:ext>
                  </a:extLst>
                </p:cNvPr>
                <p:cNvSpPr txBox="1"/>
                <p:nvPr/>
              </p:nvSpPr>
              <p:spPr>
                <a:xfrm>
                  <a:off x="1901632" y="4632216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1" i="0" u="none" strike="noStrike" kern="1200" cap="none" spc="0" normalizeH="0" baseline="0" noProof="0" dirty="0" err="1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1" i="0" u="none" strike="noStrike" kern="1200" cap="none" spc="0" normalizeH="0" baseline="0" noProof="0" dirty="0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1:</a:t>
                  </a:r>
                </a:p>
              </p:txBody>
            </p:sp>
            <p:sp>
              <p:nvSpPr>
                <p:cNvPr id="12" name="TextBox 67">
                  <a:extLst>
                    <a:ext uri="{FF2B5EF4-FFF2-40B4-BE49-F238E27FC236}">
                      <a16:creationId xmlns:a16="http://schemas.microsoft.com/office/drawing/2014/main" id="{4E2FC697-2A7E-59D7-7BC8-610634E33B6B}"/>
                    </a:ext>
                  </a:extLst>
                </p:cNvPr>
                <p:cNvSpPr txBox="1"/>
                <p:nvPr/>
              </p:nvSpPr>
              <p:spPr>
                <a:xfrm>
                  <a:off x="1852533" y="4618573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0" i="0" u="none" strike="noStrike" kern="1200" cap="none" spc="0" normalizeH="0" baseline="0" noProof="0" dirty="0" err="1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0" i="0" u="none" strike="noStrike" kern="1200" cap="none" spc="0" normalizeH="0" baseline="0" noProof="0" dirty="0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1:</a:t>
                  </a:r>
                </a:p>
              </p:txBody>
            </p:sp>
          </p:grp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4B22C0-B9C3-AB33-E036-F58F1DD43359}"/>
                </a:ext>
              </a:extLst>
            </p:cNvPr>
            <p:cNvSpPr txBox="1"/>
            <p:nvPr/>
          </p:nvSpPr>
          <p:spPr>
            <a:xfrm>
              <a:off x="2514265" y="641951"/>
              <a:ext cx="10266611" cy="102155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La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Mã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X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có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giá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trị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bằng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:</a:t>
              </a:r>
              <a:endParaRPr kumimoji="0" lang="en-US" sz="5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3135" y="923850"/>
            <a:ext cx="3458344" cy="203125"/>
            <a:chOff x="383134" y="711275"/>
            <a:chExt cx="3458344" cy="203125"/>
          </a:xfrm>
        </p:grpSpPr>
        <p:sp>
          <p:nvSpPr>
            <p:cNvPr id="28" name="TextBox 10">
              <a:extLst>
                <a:ext uri="{FF2B5EF4-FFF2-40B4-BE49-F238E27FC236}">
                  <a16:creationId xmlns:a16="http://schemas.microsoft.com/office/drawing/2014/main" id="{BE89E148-2AC0-7696-E687-3EE5FC6D315E}"/>
                </a:ext>
              </a:extLst>
            </p:cNvPr>
            <p:cNvSpPr txBox="1"/>
            <p:nvPr/>
          </p:nvSpPr>
          <p:spPr>
            <a:xfrm>
              <a:off x="383135" y="728545"/>
              <a:ext cx="3458343" cy="18585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>
                  <a:ln w="127000">
                    <a:solidFill>
                      <a:prstClr val="white"/>
                    </a:solidFill>
                    <a:prstDash val="solid"/>
                  </a:ln>
                  <a:solidFill>
                    <a:srgbClr val="F7C1D9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LNTH-Hoa Nho LNTH" pitchFamily="2" charset="0"/>
                  <a:ea typeface="+mn-ea"/>
                  <a:cs typeface="+mn-cs"/>
                </a:rPr>
                <a:t>VÍ DỤ:</a:t>
              </a:r>
            </a:p>
          </p:txBody>
        </p:sp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id="{BE89E148-2AC0-7696-E687-3EE5FC6D315E}"/>
                </a:ext>
              </a:extLst>
            </p:cNvPr>
            <p:cNvSpPr txBox="1"/>
            <p:nvPr/>
          </p:nvSpPr>
          <p:spPr>
            <a:xfrm>
              <a:off x="383134" y="711275"/>
              <a:ext cx="3458343" cy="18585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  <a:prstDash val="solid"/>
                  </a:ln>
                  <a:solidFill>
                    <a:srgbClr val="F7C1D9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LNTH-Hoa Nho LNTH" pitchFamily="2" charset="0"/>
                  <a:ea typeface="+mn-ea"/>
                  <a:cs typeface="+mn-cs"/>
                </a:rPr>
                <a:t>VÍ DỤ: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F3B9162-783E-4BCC-1BC5-A7955DD08F99}"/>
              </a:ext>
            </a:extLst>
          </p:cNvPr>
          <p:cNvGrpSpPr/>
          <p:nvPr/>
        </p:nvGrpSpPr>
        <p:grpSpPr>
          <a:xfrm>
            <a:off x="383135" y="4661339"/>
            <a:ext cx="4865720" cy="1509792"/>
            <a:chOff x="56947" y="7199334"/>
            <a:chExt cx="7970686" cy="2323212"/>
          </a:xfrm>
        </p:grpSpPr>
        <p:sp>
          <p:nvSpPr>
            <p:cNvPr id="44" name="c">
              <a:extLst>
                <a:ext uri="{FF2B5EF4-FFF2-40B4-BE49-F238E27FC236}">
                  <a16:creationId xmlns:a16="http://schemas.microsoft.com/office/drawing/2014/main" id="{7BBF831F-5501-9367-806D-24D63CE6BB82}"/>
                </a:ext>
              </a:extLst>
            </p:cNvPr>
            <p:cNvSpPr/>
            <p:nvPr/>
          </p:nvSpPr>
          <p:spPr>
            <a:xfrm>
              <a:off x="1768476" y="7352362"/>
              <a:ext cx="6259157" cy="2071397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0" b="1" dirty="0">
                  <a:solidFill>
                    <a:srgbClr val="009999"/>
                  </a:solidFill>
                  <a:latin typeface="Calibri" panose="020F0502020204030204"/>
                </a:rPr>
                <a:t>10</a:t>
              </a:r>
              <a:endParaRPr kumimoji="0" lang="en-US" sz="9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5" name="Picture 12">
              <a:extLst>
                <a:ext uri="{FF2B5EF4-FFF2-40B4-BE49-F238E27FC236}">
                  <a16:creationId xmlns:a16="http://schemas.microsoft.com/office/drawing/2014/main" id="{2EB48C9B-85B6-9CAF-2C1E-56AEF9465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56947" y="7199334"/>
              <a:ext cx="2128643" cy="2323212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29C2B4B-B39F-A5A3-576D-3D1C1D40D3C2}"/>
              </a:ext>
            </a:extLst>
          </p:cNvPr>
          <p:cNvGrpSpPr/>
          <p:nvPr/>
        </p:nvGrpSpPr>
        <p:grpSpPr>
          <a:xfrm>
            <a:off x="6625428" y="4698189"/>
            <a:ext cx="5332639" cy="1436089"/>
            <a:chOff x="8718303" y="7056816"/>
            <a:chExt cx="8735558" cy="2209801"/>
          </a:xfrm>
        </p:grpSpPr>
        <p:sp>
          <p:nvSpPr>
            <p:cNvPr id="47" name="d">
              <a:extLst>
                <a:ext uri="{FF2B5EF4-FFF2-40B4-BE49-F238E27FC236}">
                  <a16:creationId xmlns:a16="http://schemas.microsoft.com/office/drawing/2014/main" id="{FFC752B8-A2D1-61FB-BBA2-3041CE152CFD}"/>
                </a:ext>
              </a:extLst>
            </p:cNvPr>
            <p:cNvSpPr/>
            <p:nvPr/>
          </p:nvSpPr>
          <p:spPr>
            <a:xfrm>
              <a:off x="10243658" y="7126016"/>
              <a:ext cx="7210203" cy="2071398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</a:t>
              </a:r>
              <a:endParaRPr kumimoji="0" lang="en-US" sz="9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8" name="Picture 13">
              <a:extLst>
                <a:ext uri="{FF2B5EF4-FFF2-40B4-BE49-F238E27FC236}">
                  <a16:creationId xmlns:a16="http://schemas.microsoft.com/office/drawing/2014/main" id="{115DBC70-2450-9BC7-4B24-8339B72C4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8718303" y="7056816"/>
              <a:ext cx="2010918" cy="2209801"/>
            </a:xfrm>
            <a:prstGeom prst="rect">
              <a:avLst/>
            </a:prstGeom>
          </p:spPr>
        </p:pic>
      </p:grpSp>
      <p:pic>
        <p:nvPicPr>
          <p:cNvPr id="49" name="Đúng">
            <a:extLst>
              <a:ext uri="{FF2B5EF4-FFF2-40B4-BE49-F238E27FC236}">
                <a16:creationId xmlns:a16="http://schemas.microsoft.com/office/drawing/2014/main" id="{D3DA7254-BAEF-E06A-35BB-E86419E540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52" y="4775933"/>
            <a:ext cx="1641716" cy="1313371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78336612-F495-ED65-75A8-0F467FCAC213}"/>
              </a:ext>
            </a:extLst>
          </p:cNvPr>
          <p:cNvGrpSpPr/>
          <p:nvPr/>
        </p:nvGrpSpPr>
        <p:grpSpPr>
          <a:xfrm>
            <a:off x="383135" y="2542980"/>
            <a:ext cx="4865720" cy="1603590"/>
            <a:chOff x="-983096" y="4306632"/>
            <a:chExt cx="6406490" cy="2078381"/>
          </a:xfrm>
        </p:grpSpPr>
        <p:sp>
          <p:nvSpPr>
            <p:cNvPr id="31" name="a">
              <a:extLst>
                <a:ext uri="{FF2B5EF4-FFF2-40B4-BE49-F238E27FC236}">
                  <a16:creationId xmlns:a16="http://schemas.microsoft.com/office/drawing/2014/main" id="{EF361B2F-4AD3-0677-319F-3460F1CEBEA6}"/>
                </a:ext>
              </a:extLst>
            </p:cNvPr>
            <p:cNvSpPr/>
            <p:nvPr/>
          </p:nvSpPr>
          <p:spPr>
            <a:xfrm>
              <a:off x="655801" y="4546451"/>
              <a:ext cx="4767593" cy="1838562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0" b="1" dirty="0">
                  <a:solidFill>
                    <a:srgbClr val="009999"/>
                  </a:solidFill>
                  <a:latin typeface="Calibri" panose="020F0502020204030204"/>
                </a:rPr>
                <a:t>9</a:t>
              </a:r>
              <a:endParaRPr kumimoji="0" lang="en-US" sz="9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3A52F71A-6E1C-29E3-B23E-6E0A0B770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-983096" y="4306632"/>
              <a:ext cx="1803591" cy="1998441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8A89EED-70B6-F120-465E-37E1ACC821B7}"/>
              </a:ext>
            </a:extLst>
          </p:cNvPr>
          <p:cNvGrpSpPr/>
          <p:nvPr/>
        </p:nvGrpSpPr>
        <p:grpSpPr>
          <a:xfrm>
            <a:off x="6493595" y="2653667"/>
            <a:ext cx="5464472" cy="1685579"/>
            <a:chOff x="8804714" y="4447253"/>
            <a:chExt cx="7194843" cy="2184644"/>
          </a:xfrm>
        </p:grpSpPr>
        <p:sp>
          <p:nvSpPr>
            <p:cNvPr id="34" name="b">
              <a:extLst>
                <a:ext uri="{FF2B5EF4-FFF2-40B4-BE49-F238E27FC236}">
                  <a16:creationId xmlns:a16="http://schemas.microsoft.com/office/drawing/2014/main" id="{58B2C650-1CC2-929E-B9A9-18C31B8740E5}"/>
                </a:ext>
              </a:extLst>
            </p:cNvPr>
            <p:cNvSpPr/>
            <p:nvPr/>
          </p:nvSpPr>
          <p:spPr>
            <a:xfrm>
              <a:off x="10332300" y="4622054"/>
              <a:ext cx="5667257" cy="1833506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</a:t>
              </a:r>
            </a:p>
          </p:txBody>
        </p:sp>
        <p:pic>
          <p:nvPicPr>
            <p:cNvPr id="35" name="Picture 11">
              <a:extLst>
                <a:ext uri="{FF2B5EF4-FFF2-40B4-BE49-F238E27FC236}">
                  <a16:creationId xmlns:a16="http://schemas.microsoft.com/office/drawing/2014/main" id="{AA202D36-FE70-E9C4-14E5-EEC7E58AB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8804714" y="4447253"/>
              <a:ext cx="1963449" cy="2184644"/>
            </a:xfrm>
            <a:prstGeom prst="rect">
              <a:avLst/>
            </a:prstGeom>
          </p:spPr>
        </p:pic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>
                        <a14:foregroundMark x1="31880" y1="36452" x2="25021" y2="40982"/>
                        <a14:foregroundMark x1="32684" y1="30991" x2="33277" y2="37257"/>
                        <a14:foregroundMark x1="48942" y1="41194" x2="38950" y2="53133"/>
                        <a14:foregroundMark x1="64268" y1="43522" x2="59949" y2="52159"/>
                        <a14:foregroundMark x1="67782" y1="37468" x2="61516" y2="39627"/>
                        <a14:foregroundMark x1="77985" y1="35902" x2="77011" y2="32938"/>
                        <a14:foregroundMark x1="78366" y1="34293" x2="78366" y2="36452"/>
                        <a14:foregroundMark x1="78959" y1="33912" x2="76207" y2="32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161" y="1057142"/>
            <a:ext cx="7437581" cy="743758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2975" flipH="1">
            <a:off x="5017788" y="2463773"/>
            <a:ext cx="2449008" cy="285321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025">
            <a:off x="9105774" y="4209203"/>
            <a:ext cx="2278967" cy="2655107"/>
          </a:xfrm>
          <a:prstGeom prst="rect">
            <a:avLst/>
          </a:prstGeom>
        </p:spPr>
      </p:pic>
      <p:pic>
        <p:nvPicPr>
          <p:cNvPr id="38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092043" y="-816634"/>
            <a:ext cx="609600" cy="6096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46105" y="4146570"/>
            <a:ext cx="4642511" cy="288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0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4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4414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9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3"/>
                      </p:tgtEl>
                    </p:cond>
                  </p:nextCondLst>
                </p:seq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 tmFilter="0, 0; .2, .5; .8, .5; 1, 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250" autoRev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108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" fill="hold">
                          <p:stCondLst>
                            <p:cond delay="0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3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5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seq concurrent="1" nextAc="seek">
                  <p:cTn id="121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2" fill="hold">
                          <p:stCondLst>
                            <p:cond delay="0"/>
                          </p:stCondLst>
                          <p:childTnLst>
                            <p:par>
                              <p:cTn id="1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500" tmFilter="0, 0; .2, .5; .8, .5; 1, 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6" dur="250" autoRev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8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audio>
                  <p:cMediaNode vol="80000">
                    <p:cTn id="1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8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4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4414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9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3"/>
                      </p:tgtEl>
                    </p:cond>
                  </p:nextCondLst>
                </p:seq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 tmFilter="0, 0; .2, .5; .8, .5; 1, 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250" autoRev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108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" fill="hold">
                          <p:stCondLst>
                            <p:cond delay="0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3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5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seq concurrent="1" nextAc="seek">
                  <p:cTn id="121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2" fill="hold">
                          <p:stCondLst>
                            <p:cond delay="0"/>
                          </p:stCondLst>
                          <p:childTnLst>
                            <p:par>
                              <p:cTn id="1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500" tmFilter="0, 0; .2, .5; .8, .5; 1, 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6" dur="250" autoRev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8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audio>
                  <p:cMediaNode vol="80000">
                    <p:cTn id="1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8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-20451" y="343701"/>
            <a:ext cx="12012295" cy="2509995"/>
            <a:chOff x="-20450" y="294969"/>
            <a:chExt cx="12012295" cy="2509995"/>
          </a:xfrm>
        </p:grpSpPr>
        <p:grpSp>
          <p:nvGrpSpPr>
            <p:cNvPr id="2" name="Group 1"/>
            <p:cNvGrpSpPr/>
            <p:nvPr/>
          </p:nvGrpSpPr>
          <p:grpSpPr>
            <a:xfrm>
              <a:off x="-20450" y="294969"/>
              <a:ext cx="11934543" cy="2509995"/>
              <a:chOff x="-20450" y="294969"/>
              <a:chExt cx="11934543" cy="2509995"/>
            </a:xfrm>
          </p:grpSpPr>
          <p:sp>
            <p:nvSpPr>
              <p:cNvPr id="9" name="Hình chữ nhật: Góc Tròn 13">
                <a:extLst>
                  <a:ext uri="{FF2B5EF4-FFF2-40B4-BE49-F238E27FC236}">
                    <a16:creationId xmlns:a16="http://schemas.microsoft.com/office/drawing/2014/main" id="{B3661555-36CB-FCE4-454A-B9815472727D}"/>
                  </a:ext>
                </a:extLst>
              </p:cNvPr>
              <p:cNvSpPr/>
              <p:nvPr/>
            </p:nvSpPr>
            <p:spPr>
              <a:xfrm>
                <a:off x="383136" y="294969"/>
                <a:ext cx="11530957" cy="2173912"/>
              </a:xfrm>
              <a:custGeom>
                <a:avLst/>
                <a:gdLst>
                  <a:gd name="connsiteX0" fmla="*/ 0 w 11530957"/>
                  <a:gd name="connsiteY0" fmla="*/ 362326 h 2173912"/>
                  <a:gd name="connsiteX1" fmla="*/ 362326 w 11530957"/>
                  <a:gd name="connsiteY1" fmla="*/ 0 h 2173912"/>
                  <a:gd name="connsiteX2" fmla="*/ 11168631 w 11530957"/>
                  <a:gd name="connsiteY2" fmla="*/ 0 h 2173912"/>
                  <a:gd name="connsiteX3" fmla="*/ 11530957 w 11530957"/>
                  <a:gd name="connsiteY3" fmla="*/ 362326 h 2173912"/>
                  <a:gd name="connsiteX4" fmla="*/ 11530957 w 11530957"/>
                  <a:gd name="connsiteY4" fmla="*/ 1811586 h 2173912"/>
                  <a:gd name="connsiteX5" fmla="*/ 11168631 w 11530957"/>
                  <a:gd name="connsiteY5" fmla="*/ 2173912 h 2173912"/>
                  <a:gd name="connsiteX6" fmla="*/ 362326 w 11530957"/>
                  <a:gd name="connsiteY6" fmla="*/ 2173912 h 2173912"/>
                  <a:gd name="connsiteX7" fmla="*/ 0 w 11530957"/>
                  <a:gd name="connsiteY7" fmla="*/ 1811586 h 2173912"/>
                  <a:gd name="connsiteX8" fmla="*/ 0 w 11530957"/>
                  <a:gd name="connsiteY8" fmla="*/ 362326 h 217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30957" h="2173912" fill="none" extrusionOk="0">
                    <a:moveTo>
                      <a:pt x="0" y="362326"/>
                    </a:moveTo>
                    <a:cubicBezTo>
                      <a:pt x="-13895" y="163083"/>
                      <a:pt x="161346" y="4960"/>
                      <a:pt x="362326" y="0"/>
                    </a:cubicBezTo>
                    <a:cubicBezTo>
                      <a:pt x="4594817" y="77600"/>
                      <a:pt x="9911360" y="-27269"/>
                      <a:pt x="11168631" y="0"/>
                    </a:cubicBezTo>
                    <a:cubicBezTo>
                      <a:pt x="11379880" y="-14698"/>
                      <a:pt x="11548733" y="167452"/>
                      <a:pt x="11530957" y="362326"/>
                    </a:cubicBezTo>
                    <a:cubicBezTo>
                      <a:pt x="11650298" y="734533"/>
                      <a:pt x="11461025" y="1581505"/>
                      <a:pt x="11530957" y="1811586"/>
                    </a:cubicBezTo>
                    <a:cubicBezTo>
                      <a:pt x="11514320" y="2005185"/>
                      <a:pt x="11338908" y="2187068"/>
                      <a:pt x="11168631" y="2173912"/>
                    </a:cubicBezTo>
                    <a:cubicBezTo>
                      <a:pt x="8916905" y="2223089"/>
                      <a:pt x="3453281" y="2051210"/>
                      <a:pt x="362326" y="2173912"/>
                    </a:cubicBezTo>
                    <a:cubicBezTo>
                      <a:pt x="157406" y="2210876"/>
                      <a:pt x="-15980" y="2025452"/>
                      <a:pt x="0" y="1811586"/>
                    </a:cubicBezTo>
                    <a:cubicBezTo>
                      <a:pt x="11780" y="1092457"/>
                      <a:pt x="-78357" y="1026037"/>
                      <a:pt x="0" y="362326"/>
                    </a:cubicBezTo>
                    <a:close/>
                  </a:path>
                  <a:path w="11530957" h="2173912" stroke="0" extrusionOk="0">
                    <a:moveTo>
                      <a:pt x="0" y="362326"/>
                    </a:moveTo>
                    <a:cubicBezTo>
                      <a:pt x="12417" y="160800"/>
                      <a:pt x="167098" y="-326"/>
                      <a:pt x="362326" y="0"/>
                    </a:cubicBezTo>
                    <a:cubicBezTo>
                      <a:pt x="2766759" y="-129276"/>
                      <a:pt x="6400469" y="-77778"/>
                      <a:pt x="11168631" y="0"/>
                    </a:cubicBezTo>
                    <a:cubicBezTo>
                      <a:pt x="11363877" y="-15498"/>
                      <a:pt x="11527433" y="182538"/>
                      <a:pt x="11530957" y="362326"/>
                    </a:cubicBezTo>
                    <a:cubicBezTo>
                      <a:pt x="11462788" y="649621"/>
                      <a:pt x="11566852" y="1264960"/>
                      <a:pt x="11530957" y="1811586"/>
                    </a:cubicBezTo>
                    <a:cubicBezTo>
                      <a:pt x="11531995" y="2013883"/>
                      <a:pt x="11358891" y="2177258"/>
                      <a:pt x="11168631" y="2173912"/>
                    </a:cubicBezTo>
                    <a:cubicBezTo>
                      <a:pt x="9850207" y="2218132"/>
                      <a:pt x="1969469" y="2144530"/>
                      <a:pt x="362326" y="2173912"/>
                    </a:cubicBezTo>
                    <a:cubicBezTo>
                      <a:pt x="160960" y="2169074"/>
                      <a:pt x="-36377" y="2003286"/>
                      <a:pt x="0" y="1811586"/>
                    </a:cubicBezTo>
                    <a:cubicBezTo>
                      <a:pt x="35307" y="1251542"/>
                      <a:pt x="-43835" y="902575"/>
                      <a:pt x="0" y="362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rgbClr val="C9DB64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2925326911">
                      <a:prstGeom prst="round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Nhóm 23">
                <a:extLst>
                  <a:ext uri="{FF2B5EF4-FFF2-40B4-BE49-F238E27FC236}">
                    <a16:creationId xmlns:a16="http://schemas.microsoft.com/office/drawing/2014/main" id="{21689025-61A3-14EC-24BE-F79F7A0EA702}"/>
                  </a:ext>
                </a:extLst>
              </p:cNvPr>
              <p:cNvGrpSpPr/>
              <p:nvPr/>
            </p:nvGrpSpPr>
            <p:grpSpPr>
              <a:xfrm>
                <a:off x="-20450" y="1394217"/>
                <a:ext cx="4314988" cy="1410747"/>
                <a:chOff x="1981015" y="4337626"/>
                <a:chExt cx="4314988" cy="1410747"/>
              </a:xfrm>
            </p:grpSpPr>
            <p:sp>
              <p:nvSpPr>
                <p:cNvPr id="11" name="TextBox 67">
                  <a:extLst>
                    <a:ext uri="{FF2B5EF4-FFF2-40B4-BE49-F238E27FC236}">
                      <a16:creationId xmlns:a16="http://schemas.microsoft.com/office/drawing/2014/main" id="{A2CE281D-9856-7095-3FAE-4107D2F58A47}"/>
                    </a:ext>
                  </a:extLst>
                </p:cNvPr>
                <p:cNvSpPr txBox="1"/>
                <p:nvPr/>
              </p:nvSpPr>
              <p:spPr>
                <a:xfrm>
                  <a:off x="1981015" y="4366900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1" i="0" u="none" strike="noStrike" kern="1200" cap="none" spc="0" normalizeH="0" baseline="0" noProof="0" dirty="0" err="1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1" i="0" u="none" strike="noStrike" kern="1200" cap="none" spc="0" normalizeH="0" baseline="0" noProof="0" dirty="0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2:</a:t>
                  </a:r>
                </a:p>
              </p:txBody>
            </p:sp>
            <p:sp>
              <p:nvSpPr>
                <p:cNvPr id="12" name="TextBox 67">
                  <a:extLst>
                    <a:ext uri="{FF2B5EF4-FFF2-40B4-BE49-F238E27FC236}">
                      <a16:creationId xmlns:a16="http://schemas.microsoft.com/office/drawing/2014/main" id="{4E2FC697-2A7E-59D7-7BC8-610634E33B6B}"/>
                    </a:ext>
                  </a:extLst>
                </p:cNvPr>
                <p:cNvSpPr txBox="1"/>
                <p:nvPr/>
              </p:nvSpPr>
              <p:spPr>
                <a:xfrm>
                  <a:off x="2015461" y="4337626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0" i="0" u="none" strike="noStrike" kern="1200" cap="none" spc="0" normalizeH="0" baseline="0" noProof="0" dirty="0" err="1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0" i="0" u="none" strike="noStrike" kern="1200" cap="none" spc="0" normalizeH="0" baseline="0" noProof="0" dirty="0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2:</a:t>
                  </a:r>
                </a:p>
              </p:txBody>
            </p:sp>
          </p:grp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4B22C0-B9C3-AB33-E036-F58F1DD43359}"/>
                </a:ext>
              </a:extLst>
            </p:cNvPr>
            <p:cNvSpPr txBox="1"/>
            <p:nvPr/>
          </p:nvSpPr>
          <p:spPr>
            <a:xfrm>
              <a:off x="3247164" y="444041"/>
              <a:ext cx="8744681" cy="1736646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 15 được viết thành số La Mã là:</a:t>
              </a:r>
              <a:endParaRPr kumimoji="0" lang="en-US" sz="4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336612-F495-ED65-75A8-0F467FCAC213}"/>
              </a:ext>
            </a:extLst>
          </p:cNvPr>
          <p:cNvGrpSpPr/>
          <p:nvPr/>
        </p:nvGrpSpPr>
        <p:grpSpPr>
          <a:xfrm>
            <a:off x="383135" y="2542980"/>
            <a:ext cx="4865720" cy="1603590"/>
            <a:chOff x="-983096" y="4306632"/>
            <a:chExt cx="6406490" cy="2078381"/>
          </a:xfrm>
        </p:grpSpPr>
        <p:sp>
          <p:nvSpPr>
            <p:cNvPr id="16" name="a">
              <a:extLst>
                <a:ext uri="{FF2B5EF4-FFF2-40B4-BE49-F238E27FC236}">
                  <a16:creationId xmlns:a16="http://schemas.microsoft.com/office/drawing/2014/main" id="{EF361B2F-4AD3-0677-319F-3460F1CEBEA6}"/>
                </a:ext>
              </a:extLst>
            </p:cNvPr>
            <p:cNvSpPr/>
            <p:nvPr/>
          </p:nvSpPr>
          <p:spPr>
            <a:xfrm>
              <a:off x="655801" y="4546451"/>
              <a:ext cx="4767593" cy="1838562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0" b="1" dirty="0">
                  <a:solidFill>
                    <a:srgbClr val="009999"/>
                  </a:solidFill>
                  <a:latin typeface="Calibri" panose="020F0502020204030204"/>
                </a:rPr>
                <a:t>X</a:t>
              </a:r>
              <a:endParaRPr kumimoji="0" lang="en-US" sz="9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3A52F71A-6E1C-29E3-B23E-6E0A0B770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-983096" y="4306632"/>
              <a:ext cx="1803591" cy="1998441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8A89EED-70B6-F120-465E-37E1ACC821B7}"/>
              </a:ext>
            </a:extLst>
          </p:cNvPr>
          <p:cNvGrpSpPr/>
          <p:nvPr/>
        </p:nvGrpSpPr>
        <p:grpSpPr>
          <a:xfrm>
            <a:off x="6493595" y="2653667"/>
            <a:ext cx="5464472" cy="1685579"/>
            <a:chOff x="8804714" y="4447253"/>
            <a:chExt cx="7194843" cy="2184644"/>
          </a:xfrm>
        </p:grpSpPr>
        <p:sp>
          <p:nvSpPr>
            <p:cNvPr id="21" name="b">
              <a:extLst>
                <a:ext uri="{FF2B5EF4-FFF2-40B4-BE49-F238E27FC236}">
                  <a16:creationId xmlns:a16="http://schemas.microsoft.com/office/drawing/2014/main" id="{58B2C650-1CC2-929E-B9A9-18C31B8740E5}"/>
                </a:ext>
              </a:extLst>
            </p:cNvPr>
            <p:cNvSpPr/>
            <p:nvPr/>
          </p:nvSpPr>
          <p:spPr>
            <a:xfrm>
              <a:off x="10332300" y="4622054"/>
              <a:ext cx="5667257" cy="1833506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XX</a:t>
              </a:r>
            </a:p>
          </p:txBody>
        </p:sp>
        <p:pic>
          <p:nvPicPr>
            <p:cNvPr id="22" name="Picture 11">
              <a:extLst>
                <a:ext uri="{FF2B5EF4-FFF2-40B4-BE49-F238E27FC236}">
                  <a16:creationId xmlns:a16="http://schemas.microsoft.com/office/drawing/2014/main" id="{AA202D36-FE70-E9C4-14E5-EEC7E58AB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8804714" y="4447253"/>
              <a:ext cx="1963449" cy="218464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F3B9162-783E-4BCC-1BC5-A7955DD08F99}"/>
              </a:ext>
            </a:extLst>
          </p:cNvPr>
          <p:cNvGrpSpPr/>
          <p:nvPr/>
        </p:nvGrpSpPr>
        <p:grpSpPr>
          <a:xfrm>
            <a:off x="383135" y="4731204"/>
            <a:ext cx="4865720" cy="1646772"/>
            <a:chOff x="2147103" y="4634992"/>
            <a:chExt cx="6406490" cy="2134345"/>
          </a:xfrm>
        </p:grpSpPr>
        <p:sp>
          <p:nvSpPr>
            <p:cNvPr id="24" name="c">
              <a:extLst>
                <a:ext uri="{FF2B5EF4-FFF2-40B4-BE49-F238E27FC236}">
                  <a16:creationId xmlns:a16="http://schemas.microsoft.com/office/drawing/2014/main" id="{7BBF831F-5501-9367-806D-24D63CE6BB82}"/>
                </a:ext>
              </a:extLst>
            </p:cNvPr>
            <p:cNvSpPr/>
            <p:nvPr/>
          </p:nvSpPr>
          <p:spPr>
            <a:xfrm>
              <a:off x="3626200" y="4759487"/>
              <a:ext cx="4927393" cy="1945935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IV</a:t>
              </a:r>
            </a:p>
          </p:txBody>
        </p:sp>
        <p:pic>
          <p:nvPicPr>
            <p:cNvPr id="25" name="Picture 12">
              <a:extLst>
                <a:ext uri="{FF2B5EF4-FFF2-40B4-BE49-F238E27FC236}">
                  <a16:creationId xmlns:a16="http://schemas.microsoft.com/office/drawing/2014/main" id="{2EB48C9B-85B6-9CAF-2C1E-56AEF9465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2147103" y="4634992"/>
              <a:ext cx="1955593" cy="2134345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29C2B4B-B39F-A5A3-576D-3D1C1D40D3C2}"/>
              </a:ext>
            </a:extLst>
          </p:cNvPr>
          <p:cNvGrpSpPr/>
          <p:nvPr/>
        </p:nvGrpSpPr>
        <p:grpSpPr>
          <a:xfrm>
            <a:off x="6605186" y="4731204"/>
            <a:ext cx="5308906" cy="1646772"/>
            <a:chOff x="10324068" y="7196308"/>
            <a:chExt cx="7873646" cy="2372790"/>
          </a:xfrm>
        </p:grpSpPr>
        <p:sp>
          <p:nvSpPr>
            <p:cNvPr id="31" name="d">
              <a:extLst>
                <a:ext uri="{FF2B5EF4-FFF2-40B4-BE49-F238E27FC236}">
                  <a16:creationId xmlns:a16="http://schemas.microsoft.com/office/drawing/2014/main" id="{FFC752B8-A2D1-61FB-BBA2-3041CE152CFD}"/>
                </a:ext>
              </a:extLst>
            </p:cNvPr>
            <p:cNvSpPr/>
            <p:nvPr/>
          </p:nvSpPr>
          <p:spPr>
            <a:xfrm>
              <a:off x="11831654" y="7334711"/>
              <a:ext cx="6366060" cy="2071397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XV</a:t>
              </a:r>
            </a:p>
          </p:txBody>
        </p:sp>
        <p:pic>
          <p:nvPicPr>
            <p:cNvPr id="32" name="Picture 13">
              <a:extLst>
                <a:ext uri="{FF2B5EF4-FFF2-40B4-BE49-F238E27FC236}">
                  <a16:creationId xmlns:a16="http://schemas.microsoft.com/office/drawing/2014/main" id="{115DBC70-2450-9BC7-4B24-8339B72C4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>
              <a:off x="10324068" y="7196308"/>
              <a:ext cx="2159239" cy="2372790"/>
            </a:xfrm>
            <a:prstGeom prst="rect">
              <a:avLst/>
            </a:prstGeom>
          </p:spPr>
        </p:pic>
      </p:grpSp>
      <p:pic>
        <p:nvPicPr>
          <p:cNvPr id="26" name="Đúng">
            <a:extLst>
              <a:ext uri="{FF2B5EF4-FFF2-40B4-BE49-F238E27FC236}">
                <a16:creationId xmlns:a16="http://schemas.microsoft.com/office/drawing/2014/main" id="{D3DA7254-BAEF-E06A-35BB-E86419E540B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64" y="4893469"/>
            <a:ext cx="1975704" cy="158056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2975" flipH="1">
            <a:off x="431710" y="2419044"/>
            <a:ext cx="2449008" cy="285321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025">
            <a:off x="4519696" y="4164474"/>
            <a:ext cx="2278967" cy="265510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496" b="96454" l="7979" r="929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805">
            <a:off x="3149002" y="152909"/>
            <a:ext cx="6228394" cy="6228394"/>
          </a:xfrm>
          <a:prstGeom prst="rect">
            <a:avLst/>
          </a:prstGeom>
        </p:spPr>
      </p:pic>
      <p:pic>
        <p:nvPicPr>
          <p:cNvPr id="36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092043" y="-816634"/>
            <a:ext cx="609600" cy="6096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674918" y="2943702"/>
            <a:ext cx="4642511" cy="288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9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9" dur="4414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1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1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1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6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9" dur="4414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1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1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1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0" y="343701"/>
            <a:ext cx="12898145" cy="2460583"/>
            <a:chOff x="1" y="294969"/>
            <a:chExt cx="12898145" cy="2460583"/>
          </a:xfrm>
        </p:grpSpPr>
        <p:grpSp>
          <p:nvGrpSpPr>
            <p:cNvPr id="2" name="Group 1"/>
            <p:cNvGrpSpPr/>
            <p:nvPr/>
          </p:nvGrpSpPr>
          <p:grpSpPr>
            <a:xfrm>
              <a:off x="1" y="294969"/>
              <a:ext cx="11914092" cy="2460583"/>
              <a:chOff x="1" y="294969"/>
              <a:chExt cx="11914092" cy="2460583"/>
            </a:xfrm>
          </p:grpSpPr>
          <p:sp>
            <p:nvSpPr>
              <p:cNvPr id="9" name="Hình chữ nhật: Góc Tròn 13">
                <a:extLst>
                  <a:ext uri="{FF2B5EF4-FFF2-40B4-BE49-F238E27FC236}">
                    <a16:creationId xmlns:a16="http://schemas.microsoft.com/office/drawing/2014/main" id="{B3661555-36CB-FCE4-454A-B9815472727D}"/>
                  </a:ext>
                </a:extLst>
              </p:cNvPr>
              <p:cNvSpPr/>
              <p:nvPr/>
            </p:nvSpPr>
            <p:spPr>
              <a:xfrm>
                <a:off x="383136" y="294969"/>
                <a:ext cx="11530957" cy="2173912"/>
              </a:xfrm>
              <a:custGeom>
                <a:avLst/>
                <a:gdLst>
                  <a:gd name="connsiteX0" fmla="*/ 0 w 11530957"/>
                  <a:gd name="connsiteY0" fmla="*/ 362326 h 2173912"/>
                  <a:gd name="connsiteX1" fmla="*/ 362326 w 11530957"/>
                  <a:gd name="connsiteY1" fmla="*/ 0 h 2173912"/>
                  <a:gd name="connsiteX2" fmla="*/ 11168631 w 11530957"/>
                  <a:gd name="connsiteY2" fmla="*/ 0 h 2173912"/>
                  <a:gd name="connsiteX3" fmla="*/ 11530957 w 11530957"/>
                  <a:gd name="connsiteY3" fmla="*/ 362326 h 2173912"/>
                  <a:gd name="connsiteX4" fmla="*/ 11530957 w 11530957"/>
                  <a:gd name="connsiteY4" fmla="*/ 1811586 h 2173912"/>
                  <a:gd name="connsiteX5" fmla="*/ 11168631 w 11530957"/>
                  <a:gd name="connsiteY5" fmla="*/ 2173912 h 2173912"/>
                  <a:gd name="connsiteX6" fmla="*/ 362326 w 11530957"/>
                  <a:gd name="connsiteY6" fmla="*/ 2173912 h 2173912"/>
                  <a:gd name="connsiteX7" fmla="*/ 0 w 11530957"/>
                  <a:gd name="connsiteY7" fmla="*/ 1811586 h 2173912"/>
                  <a:gd name="connsiteX8" fmla="*/ 0 w 11530957"/>
                  <a:gd name="connsiteY8" fmla="*/ 362326 h 217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30957" h="2173912" fill="none" extrusionOk="0">
                    <a:moveTo>
                      <a:pt x="0" y="362326"/>
                    </a:moveTo>
                    <a:cubicBezTo>
                      <a:pt x="-13895" y="163083"/>
                      <a:pt x="161346" y="4960"/>
                      <a:pt x="362326" y="0"/>
                    </a:cubicBezTo>
                    <a:cubicBezTo>
                      <a:pt x="4594817" y="77600"/>
                      <a:pt x="9911360" y="-27269"/>
                      <a:pt x="11168631" y="0"/>
                    </a:cubicBezTo>
                    <a:cubicBezTo>
                      <a:pt x="11379880" y="-14698"/>
                      <a:pt x="11548733" y="167452"/>
                      <a:pt x="11530957" y="362326"/>
                    </a:cubicBezTo>
                    <a:cubicBezTo>
                      <a:pt x="11650298" y="734533"/>
                      <a:pt x="11461025" y="1581505"/>
                      <a:pt x="11530957" y="1811586"/>
                    </a:cubicBezTo>
                    <a:cubicBezTo>
                      <a:pt x="11514320" y="2005185"/>
                      <a:pt x="11338908" y="2187068"/>
                      <a:pt x="11168631" y="2173912"/>
                    </a:cubicBezTo>
                    <a:cubicBezTo>
                      <a:pt x="8916905" y="2223089"/>
                      <a:pt x="3453281" y="2051210"/>
                      <a:pt x="362326" y="2173912"/>
                    </a:cubicBezTo>
                    <a:cubicBezTo>
                      <a:pt x="157406" y="2210876"/>
                      <a:pt x="-15980" y="2025452"/>
                      <a:pt x="0" y="1811586"/>
                    </a:cubicBezTo>
                    <a:cubicBezTo>
                      <a:pt x="11780" y="1092457"/>
                      <a:pt x="-78357" y="1026037"/>
                      <a:pt x="0" y="362326"/>
                    </a:cubicBezTo>
                    <a:close/>
                  </a:path>
                  <a:path w="11530957" h="2173912" stroke="0" extrusionOk="0">
                    <a:moveTo>
                      <a:pt x="0" y="362326"/>
                    </a:moveTo>
                    <a:cubicBezTo>
                      <a:pt x="12417" y="160800"/>
                      <a:pt x="167098" y="-326"/>
                      <a:pt x="362326" y="0"/>
                    </a:cubicBezTo>
                    <a:cubicBezTo>
                      <a:pt x="2766759" y="-129276"/>
                      <a:pt x="6400469" y="-77778"/>
                      <a:pt x="11168631" y="0"/>
                    </a:cubicBezTo>
                    <a:cubicBezTo>
                      <a:pt x="11363877" y="-15498"/>
                      <a:pt x="11527433" y="182538"/>
                      <a:pt x="11530957" y="362326"/>
                    </a:cubicBezTo>
                    <a:cubicBezTo>
                      <a:pt x="11462788" y="649621"/>
                      <a:pt x="11566852" y="1264960"/>
                      <a:pt x="11530957" y="1811586"/>
                    </a:cubicBezTo>
                    <a:cubicBezTo>
                      <a:pt x="11531995" y="2013883"/>
                      <a:pt x="11358891" y="2177258"/>
                      <a:pt x="11168631" y="2173912"/>
                    </a:cubicBezTo>
                    <a:cubicBezTo>
                      <a:pt x="9850207" y="2218132"/>
                      <a:pt x="1969469" y="2144530"/>
                      <a:pt x="362326" y="2173912"/>
                    </a:cubicBezTo>
                    <a:cubicBezTo>
                      <a:pt x="160960" y="2169074"/>
                      <a:pt x="-36377" y="2003286"/>
                      <a:pt x="0" y="1811586"/>
                    </a:cubicBezTo>
                    <a:cubicBezTo>
                      <a:pt x="35307" y="1251542"/>
                      <a:pt x="-43835" y="902575"/>
                      <a:pt x="0" y="362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rgbClr val="C9DB64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2925326911">
                      <a:prstGeom prst="round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Nhóm 23">
                <a:extLst>
                  <a:ext uri="{FF2B5EF4-FFF2-40B4-BE49-F238E27FC236}">
                    <a16:creationId xmlns:a16="http://schemas.microsoft.com/office/drawing/2014/main" id="{21689025-61A3-14EC-24BE-F79F7A0EA702}"/>
                  </a:ext>
                </a:extLst>
              </p:cNvPr>
              <p:cNvGrpSpPr/>
              <p:nvPr/>
            </p:nvGrpSpPr>
            <p:grpSpPr>
              <a:xfrm>
                <a:off x="1" y="1338850"/>
                <a:ext cx="4280958" cy="1416702"/>
                <a:chOff x="2001466" y="4282259"/>
                <a:chExt cx="4280958" cy="1416702"/>
              </a:xfrm>
            </p:grpSpPr>
            <p:sp>
              <p:nvSpPr>
                <p:cNvPr id="11" name="TextBox 67">
                  <a:extLst>
                    <a:ext uri="{FF2B5EF4-FFF2-40B4-BE49-F238E27FC236}">
                      <a16:creationId xmlns:a16="http://schemas.microsoft.com/office/drawing/2014/main" id="{A2CE281D-9856-7095-3FAE-4107D2F58A47}"/>
                    </a:ext>
                  </a:extLst>
                </p:cNvPr>
                <p:cNvSpPr txBox="1"/>
                <p:nvPr/>
              </p:nvSpPr>
              <p:spPr>
                <a:xfrm>
                  <a:off x="2001466" y="4317488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1" i="0" u="none" strike="noStrike" kern="1200" cap="none" spc="0" normalizeH="0" baseline="0" noProof="0" dirty="0" err="1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1" i="0" u="none" strike="noStrike" kern="1200" cap="none" spc="0" normalizeH="0" baseline="0" noProof="0" dirty="0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3:</a:t>
                  </a:r>
                </a:p>
              </p:txBody>
            </p:sp>
            <p:sp>
              <p:nvSpPr>
                <p:cNvPr id="12" name="TextBox 67">
                  <a:extLst>
                    <a:ext uri="{FF2B5EF4-FFF2-40B4-BE49-F238E27FC236}">
                      <a16:creationId xmlns:a16="http://schemas.microsoft.com/office/drawing/2014/main" id="{4E2FC697-2A7E-59D7-7BC8-610634E33B6B}"/>
                    </a:ext>
                  </a:extLst>
                </p:cNvPr>
                <p:cNvSpPr txBox="1"/>
                <p:nvPr/>
              </p:nvSpPr>
              <p:spPr>
                <a:xfrm>
                  <a:off x="2001882" y="4282259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0" i="0" u="none" strike="noStrike" kern="1200" cap="none" spc="0" normalizeH="0" baseline="0" noProof="0" dirty="0" err="1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0" i="0" u="none" strike="noStrike" kern="1200" cap="none" spc="0" normalizeH="0" baseline="0" noProof="0" dirty="0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3:</a:t>
                  </a:r>
                </a:p>
              </p:txBody>
            </p:sp>
          </p:grp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4B22C0-B9C3-AB33-E036-F58F1DD43359}"/>
                </a:ext>
              </a:extLst>
            </p:cNvPr>
            <p:cNvSpPr txBox="1"/>
            <p:nvPr/>
          </p:nvSpPr>
          <p:spPr>
            <a:xfrm>
              <a:off x="2631535" y="434621"/>
              <a:ext cx="10266611" cy="214526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Số “mười chín” được viết thành số La Mã là:</a:t>
              </a:r>
              <a:endPara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8336612-F495-ED65-75A8-0F467FCAC213}"/>
              </a:ext>
            </a:extLst>
          </p:cNvPr>
          <p:cNvGrpSpPr/>
          <p:nvPr/>
        </p:nvGrpSpPr>
        <p:grpSpPr>
          <a:xfrm>
            <a:off x="383135" y="2542980"/>
            <a:ext cx="4865720" cy="1603590"/>
            <a:chOff x="-983096" y="4306632"/>
            <a:chExt cx="6406490" cy="2078381"/>
          </a:xfrm>
        </p:grpSpPr>
        <p:sp>
          <p:nvSpPr>
            <p:cNvPr id="46" name="a">
              <a:extLst>
                <a:ext uri="{FF2B5EF4-FFF2-40B4-BE49-F238E27FC236}">
                  <a16:creationId xmlns:a16="http://schemas.microsoft.com/office/drawing/2014/main" id="{EF361B2F-4AD3-0677-319F-3460F1CEBEA6}"/>
                </a:ext>
              </a:extLst>
            </p:cNvPr>
            <p:cNvSpPr/>
            <p:nvPr/>
          </p:nvSpPr>
          <p:spPr>
            <a:xfrm>
              <a:off x="655801" y="4546451"/>
              <a:ext cx="4767593" cy="1838562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XXI</a:t>
              </a:r>
            </a:p>
          </p:txBody>
        </p:sp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3A52F71A-6E1C-29E3-B23E-6E0A0B770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-983096" y="4306632"/>
              <a:ext cx="1803591" cy="1998441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8A89EED-70B6-F120-465E-37E1ACC821B7}"/>
              </a:ext>
            </a:extLst>
          </p:cNvPr>
          <p:cNvGrpSpPr/>
          <p:nvPr/>
        </p:nvGrpSpPr>
        <p:grpSpPr>
          <a:xfrm>
            <a:off x="6493595" y="2653667"/>
            <a:ext cx="5464472" cy="1685579"/>
            <a:chOff x="8804714" y="4447253"/>
            <a:chExt cx="7194843" cy="2184644"/>
          </a:xfrm>
        </p:grpSpPr>
        <p:sp>
          <p:nvSpPr>
            <p:cNvPr id="49" name="b">
              <a:extLst>
                <a:ext uri="{FF2B5EF4-FFF2-40B4-BE49-F238E27FC236}">
                  <a16:creationId xmlns:a16="http://schemas.microsoft.com/office/drawing/2014/main" id="{58B2C650-1CC2-929E-B9A9-18C31B8740E5}"/>
                </a:ext>
              </a:extLst>
            </p:cNvPr>
            <p:cNvSpPr/>
            <p:nvPr/>
          </p:nvSpPr>
          <p:spPr>
            <a:xfrm>
              <a:off x="10332300" y="4622054"/>
              <a:ext cx="5667257" cy="1833506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5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XX</a:t>
              </a:r>
            </a:p>
          </p:txBody>
        </p:sp>
        <p:pic>
          <p:nvPicPr>
            <p:cNvPr id="50" name="Picture 11">
              <a:extLst>
                <a:ext uri="{FF2B5EF4-FFF2-40B4-BE49-F238E27FC236}">
                  <a16:creationId xmlns:a16="http://schemas.microsoft.com/office/drawing/2014/main" id="{AA202D36-FE70-E9C4-14E5-EEC7E58AB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8804714" y="4447253"/>
              <a:ext cx="1963449" cy="2184644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F3B9162-783E-4BCC-1BC5-A7955DD08F99}"/>
              </a:ext>
            </a:extLst>
          </p:cNvPr>
          <p:cNvGrpSpPr/>
          <p:nvPr/>
        </p:nvGrpSpPr>
        <p:grpSpPr>
          <a:xfrm>
            <a:off x="383135" y="4731204"/>
            <a:ext cx="4865720" cy="1646772"/>
            <a:chOff x="2147103" y="4634992"/>
            <a:chExt cx="6406490" cy="2134345"/>
          </a:xfrm>
        </p:grpSpPr>
        <p:sp>
          <p:nvSpPr>
            <p:cNvPr id="52" name="c">
              <a:extLst>
                <a:ext uri="{FF2B5EF4-FFF2-40B4-BE49-F238E27FC236}">
                  <a16:creationId xmlns:a16="http://schemas.microsoft.com/office/drawing/2014/main" id="{7BBF831F-5501-9367-806D-24D63CE6BB82}"/>
                </a:ext>
              </a:extLst>
            </p:cNvPr>
            <p:cNvSpPr/>
            <p:nvPr/>
          </p:nvSpPr>
          <p:spPr>
            <a:xfrm>
              <a:off x="3626200" y="4759487"/>
              <a:ext cx="4927393" cy="1945935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500" b="1" dirty="0">
                  <a:solidFill>
                    <a:srgbClr val="009999"/>
                  </a:solidFill>
                  <a:latin typeface="Calibri" panose="020F0502020204030204"/>
                </a:rPr>
                <a:t>XV</a:t>
              </a:r>
              <a:endParaRPr kumimoji="0" lang="en-US" sz="55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3" name="Picture 12">
              <a:extLst>
                <a:ext uri="{FF2B5EF4-FFF2-40B4-BE49-F238E27FC236}">
                  <a16:creationId xmlns:a16="http://schemas.microsoft.com/office/drawing/2014/main" id="{2EB48C9B-85B6-9CAF-2C1E-56AEF9465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2147103" y="4634992"/>
              <a:ext cx="1955593" cy="2134345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29C2B4B-B39F-A5A3-576D-3D1C1D40D3C2}"/>
              </a:ext>
            </a:extLst>
          </p:cNvPr>
          <p:cNvGrpSpPr/>
          <p:nvPr/>
        </p:nvGrpSpPr>
        <p:grpSpPr>
          <a:xfrm>
            <a:off x="6605186" y="4731204"/>
            <a:ext cx="5308906" cy="1646772"/>
            <a:chOff x="10324068" y="7196308"/>
            <a:chExt cx="7873646" cy="2372790"/>
          </a:xfrm>
        </p:grpSpPr>
        <p:sp>
          <p:nvSpPr>
            <p:cNvPr id="55" name="d">
              <a:extLst>
                <a:ext uri="{FF2B5EF4-FFF2-40B4-BE49-F238E27FC236}">
                  <a16:creationId xmlns:a16="http://schemas.microsoft.com/office/drawing/2014/main" id="{FFC752B8-A2D1-61FB-BBA2-3041CE152CFD}"/>
                </a:ext>
              </a:extLst>
            </p:cNvPr>
            <p:cNvSpPr/>
            <p:nvPr/>
          </p:nvSpPr>
          <p:spPr>
            <a:xfrm>
              <a:off x="11831654" y="7334711"/>
              <a:ext cx="6366060" cy="2071397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5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XIX</a:t>
              </a:r>
            </a:p>
          </p:txBody>
        </p:sp>
        <p:pic>
          <p:nvPicPr>
            <p:cNvPr id="56" name="Picture 13">
              <a:extLst>
                <a:ext uri="{FF2B5EF4-FFF2-40B4-BE49-F238E27FC236}">
                  <a16:creationId xmlns:a16="http://schemas.microsoft.com/office/drawing/2014/main" id="{115DBC70-2450-9BC7-4B24-8339B72C4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>
              <a:off x="10324068" y="7196308"/>
              <a:ext cx="2159239" cy="2372790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1" r="44077"/>
          <a:stretch/>
        </p:blipFill>
        <p:spPr>
          <a:xfrm>
            <a:off x="2817725" y="964932"/>
            <a:ext cx="6407996" cy="5893068"/>
          </a:xfrm>
          <a:prstGeom prst="rect">
            <a:avLst/>
          </a:prstGeom>
        </p:spPr>
      </p:pic>
      <p:pic>
        <p:nvPicPr>
          <p:cNvPr id="57" name="Đúng">
            <a:extLst>
              <a:ext uri="{FF2B5EF4-FFF2-40B4-BE49-F238E27FC236}">
                <a16:creationId xmlns:a16="http://schemas.microsoft.com/office/drawing/2014/main" id="{D3DA7254-BAEF-E06A-35BB-E86419E540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64" y="4893469"/>
            <a:ext cx="1975704" cy="15805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2975" flipH="1">
            <a:off x="431710" y="2419044"/>
            <a:ext cx="2449008" cy="285321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025">
            <a:off x="4519696" y="4164474"/>
            <a:ext cx="2278967" cy="2655107"/>
          </a:xfrm>
          <a:prstGeom prst="rect">
            <a:avLst/>
          </a:prstGeom>
        </p:spPr>
      </p:pic>
      <p:pic>
        <p:nvPicPr>
          <p:cNvPr id="27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092043" y="-816634"/>
            <a:ext cx="609600" cy="609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075173" y="1257432"/>
            <a:ext cx="4642511" cy="288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8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5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1"/>
                      </p:tgtEl>
                    </p:cond>
                  </p:nextCondLst>
                </p:seq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8"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9" dur="4414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9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0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1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2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3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4"/>
                      </p:tgtEl>
                    </p:cond>
                  </p:nextCondLst>
                </p:seq>
                <p:audio>
                  <p:cMediaNode vol="80000">
                    <p:cTn id="1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5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1"/>
                      </p:tgtEl>
                    </p:cond>
                  </p:nextCondLst>
                </p:seq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8"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9" dur="4414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9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0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1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2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3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4"/>
                      </p:tgtEl>
                    </p:cond>
                  </p:nextCondLst>
                </p:seq>
                <p:audio>
                  <p:cMediaNode vol="80000">
                    <p:cTn id="1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-41628" y="343701"/>
            <a:ext cx="12372582" cy="2509995"/>
            <a:chOff x="-41627" y="294969"/>
            <a:chExt cx="12372582" cy="2509995"/>
          </a:xfrm>
        </p:grpSpPr>
        <p:grpSp>
          <p:nvGrpSpPr>
            <p:cNvPr id="2" name="Group 1"/>
            <p:cNvGrpSpPr/>
            <p:nvPr/>
          </p:nvGrpSpPr>
          <p:grpSpPr>
            <a:xfrm>
              <a:off x="-41627" y="294969"/>
              <a:ext cx="11955720" cy="2509995"/>
              <a:chOff x="-41627" y="294969"/>
              <a:chExt cx="11955720" cy="2509995"/>
            </a:xfrm>
          </p:grpSpPr>
          <p:sp>
            <p:nvSpPr>
              <p:cNvPr id="9" name="Hình chữ nhật: Góc Tròn 13">
                <a:extLst>
                  <a:ext uri="{FF2B5EF4-FFF2-40B4-BE49-F238E27FC236}">
                    <a16:creationId xmlns:a16="http://schemas.microsoft.com/office/drawing/2014/main" id="{B3661555-36CB-FCE4-454A-B9815472727D}"/>
                  </a:ext>
                </a:extLst>
              </p:cNvPr>
              <p:cNvSpPr/>
              <p:nvPr/>
            </p:nvSpPr>
            <p:spPr>
              <a:xfrm>
                <a:off x="383136" y="294969"/>
                <a:ext cx="11530957" cy="2173912"/>
              </a:xfrm>
              <a:custGeom>
                <a:avLst/>
                <a:gdLst>
                  <a:gd name="connsiteX0" fmla="*/ 0 w 11530957"/>
                  <a:gd name="connsiteY0" fmla="*/ 362326 h 2173912"/>
                  <a:gd name="connsiteX1" fmla="*/ 362326 w 11530957"/>
                  <a:gd name="connsiteY1" fmla="*/ 0 h 2173912"/>
                  <a:gd name="connsiteX2" fmla="*/ 11168631 w 11530957"/>
                  <a:gd name="connsiteY2" fmla="*/ 0 h 2173912"/>
                  <a:gd name="connsiteX3" fmla="*/ 11530957 w 11530957"/>
                  <a:gd name="connsiteY3" fmla="*/ 362326 h 2173912"/>
                  <a:gd name="connsiteX4" fmla="*/ 11530957 w 11530957"/>
                  <a:gd name="connsiteY4" fmla="*/ 1811586 h 2173912"/>
                  <a:gd name="connsiteX5" fmla="*/ 11168631 w 11530957"/>
                  <a:gd name="connsiteY5" fmla="*/ 2173912 h 2173912"/>
                  <a:gd name="connsiteX6" fmla="*/ 362326 w 11530957"/>
                  <a:gd name="connsiteY6" fmla="*/ 2173912 h 2173912"/>
                  <a:gd name="connsiteX7" fmla="*/ 0 w 11530957"/>
                  <a:gd name="connsiteY7" fmla="*/ 1811586 h 2173912"/>
                  <a:gd name="connsiteX8" fmla="*/ 0 w 11530957"/>
                  <a:gd name="connsiteY8" fmla="*/ 362326 h 217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30957" h="2173912" fill="none" extrusionOk="0">
                    <a:moveTo>
                      <a:pt x="0" y="362326"/>
                    </a:moveTo>
                    <a:cubicBezTo>
                      <a:pt x="-13895" y="163083"/>
                      <a:pt x="161346" y="4960"/>
                      <a:pt x="362326" y="0"/>
                    </a:cubicBezTo>
                    <a:cubicBezTo>
                      <a:pt x="4594817" y="77600"/>
                      <a:pt x="9911360" y="-27269"/>
                      <a:pt x="11168631" y="0"/>
                    </a:cubicBezTo>
                    <a:cubicBezTo>
                      <a:pt x="11379880" y="-14698"/>
                      <a:pt x="11548733" y="167452"/>
                      <a:pt x="11530957" y="362326"/>
                    </a:cubicBezTo>
                    <a:cubicBezTo>
                      <a:pt x="11650298" y="734533"/>
                      <a:pt x="11461025" y="1581505"/>
                      <a:pt x="11530957" y="1811586"/>
                    </a:cubicBezTo>
                    <a:cubicBezTo>
                      <a:pt x="11514320" y="2005185"/>
                      <a:pt x="11338908" y="2187068"/>
                      <a:pt x="11168631" y="2173912"/>
                    </a:cubicBezTo>
                    <a:cubicBezTo>
                      <a:pt x="8916905" y="2223089"/>
                      <a:pt x="3453281" y="2051210"/>
                      <a:pt x="362326" y="2173912"/>
                    </a:cubicBezTo>
                    <a:cubicBezTo>
                      <a:pt x="157406" y="2210876"/>
                      <a:pt x="-15980" y="2025452"/>
                      <a:pt x="0" y="1811586"/>
                    </a:cubicBezTo>
                    <a:cubicBezTo>
                      <a:pt x="11780" y="1092457"/>
                      <a:pt x="-78357" y="1026037"/>
                      <a:pt x="0" y="362326"/>
                    </a:cubicBezTo>
                    <a:close/>
                  </a:path>
                  <a:path w="11530957" h="2173912" stroke="0" extrusionOk="0">
                    <a:moveTo>
                      <a:pt x="0" y="362326"/>
                    </a:moveTo>
                    <a:cubicBezTo>
                      <a:pt x="12417" y="160800"/>
                      <a:pt x="167098" y="-326"/>
                      <a:pt x="362326" y="0"/>
                    </a:cubicBezTo>
                    <a:cubicBezTo>
                      <a:pt x="2766759" y="-129276"/>
                      <a:pt x="6400469" y="-77778"/>
                      <a:pt x="11168631" y="0"/>
                    </a:cubicBezTo>
                    <a:cubicBezTo>
                      <a:pt x="11363877" y="-15498"/>
                      <a:pt x="11527433" y="182538"/>
                      <a:pt x="11530957" y="362326"/>
                    </a:cubicBezTo>
                    <a:cubicBezTo>
                      <a:pt x="11462788" y="649621"/>
                      <a:pt x="11566852" y="1264960"/>
                      <a:pt x="11530957" y="1811586"/>
                    </a:cubicBezTo>
                    <a:cubicBezTo>
                      <a:pt x="11531995" y="2013883"/>
                      <a:pt x="11358891" y="2177258"/>
                      <a:pt x="11168631" y="2173912"/>
                    </a:cubicBezTo>
                    <a:cubicBezTo>
                      <a:pt x="9850207" y="2218132"/>
                      <a:pt x="1969469" y="2144530"/>
                      <a:pt x="362326" y="2173912"/>
                    </a:cubicBezTo>
                    <a:cubicBezTo>
                      <a:pt x="160960" y="2169074"/>
                      <a:pt x="-36377" y="2003286"/>
                      <a:pt x="0" y="1811586"/>
                    </a:cubicBezTo>
                    <a:cubicBezTo>
                      <a:pt x="35307" y="1251542"/>
                      <a:pt x="-43835" y="902575"/>
                      <a:pt x="0" y="3623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rgbClr val="C9DB64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2925326911">
                      <a:prstGeom prst="round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" name="Nhóm 23">
                <a:extLst>
                  <a:ext uri="{FF2B5EF4-FFF2-40B4-BE49-F238E27FC236}">
                    <a16:creationId xmlns:a16="http://schemas.microsoft.com/office/drawing/2014/main" id="{21689025-61A3-14EC-24BE-F79F7A0EA702}"/>
                  </a:ext>
                </a:extLst>
              </p:cNvPr>
              <p:cNvGrpSpPr/>
              <p:nvPr/>
            </p:nvGrpSpPr>
            <p:grpSpPr>
              <a:xfrm>
                <a:off x="-41627" y="1368828"/>
                <a:ext cx="4301719" cy="1436136"/>
                <a:chOff x="1959838" y="4312237"/>
                <a:chExt cx="4301719" cy="1436136"/>
              </a:xfrm>
            </p:grpSpPr>
            <p:sp>
              <p:nvSpPr>
                <p:cNvPr id="11" name="TextBox 67">
                  <a:extLst>
                    <a:ext uri="{FF2B5EF4-FFF2-40B4-BE49-F238E27FC236}">
                      <a16:creationId xmlns:a16="http://schemas.microsoft.com/office/drawing/2014/main" id="{A2CE281D-9856-7095-3FAE-4107D2F58A47}"/>
                    </a:ext>
                  </a:extLst>
                </p:cNvPr>
                <p:cNvSpPr txBox="1"/>
                <p:nvPr/>
              </p:nvSpPr>
              <p:spPr>
                <a:xfrm>
                  <a:off x="1981015" y="4366900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1" i="0" u="none" strike="noStrike" kern="1200" cap="none" spc="0" normalizeH="0" baseline="0" noProof="0" dirty="0" err="1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1" i="0" u="none" strike="noStrike" kern="1200" cap="none" spc="0" normalizeH="0" baseline="0" noProof="0" dirty="0">
                      <a:ln w="190500">
                        <a:solidFill>
                          <a:prstClr val="white"/>
                        </a:solidFill>
                        <a:prstDash val="solid"/>
                      </a:ln>
                      <a:solidFill>
                        <a:prstClr val="black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4:</a:t>
                  </a:r>
                </a:p>
              </p:txBody>
            </p:sp>
            <p:sp>
              <p:nvSpPr>
                <p:cNvPr id="12" name="TextBox 67">
                  <a:extLst>
                    <a:ext uri="{FF2B5EF4-FFF2-40B4-BE49-F238E27FC236}">
                      <a16:creationId xmlns:a16="http://schemas.microsoft.com/office/drawing/2014/main" id="{4E2FC697-2A7E-59D7-7BC8-610634E33B6B}"/>
                    </a:ext>
                  </a:extLst>
                </p:cNvPr>
                <p:cNvSpPr txBox="1"/>
                <p:nvPr/>
              </p:nvSpPr>
              <p:spPr>
                <a:xfrm>
                  <a:off x="1959838" y="4312237"/>
                  <a:ext cx="4280542" cy="13814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0" b="0" i="0" u="none" strike="noStrike" kern="1200" cap="none" spc="0" normalizeH="0" baseline="0" noProof="0" dirty="0" err="1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Câu</a:t>
                  </a:r>
                  <a:r>
                    <a:rPr kumimoji="0" lang="en-US" sz="9000" b="0" i="0" u="none" strike="noStrike" kern="1200" cap="none" spc="0" normalizeH="0" baseline="0" noProof="0" dirty="0">
                      <a:ln w="9525">
                        <a:noFill/>
                        <a:prstDash val="solid"/>
                      </a:ln>
                      <a:solidFill>
                        <a:srgbClr val="FF5D5D"/>
                      </a:solidFill>
                      <a:effectLst>
                        <a:outerShdw blurRad="12700" dist="38100" dir="2700000" algn="tl" rotWithShape="0">
                          <a:srgbClr val="4472C4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LNTH-LuoLuoNotangYuanTi 1" pitchFamily="2" charset="-128"/>
                      <a:ea typeface="LNTH-LuoLuoNotangYuanTi 1" pitchFamily="2" charset="-128"/>
                      <a:cs typeface="LNTH-LuoLuoNotangYuanTi 1" pitchFamily="2" charset="-128"/>
                    </a:rPr>
                    <a:t> 4:</a:t>
                  </a:r>
                </a:p>
              </p:txBody>
            </p:sp>
          </p:grp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4B22C0-B9C3-AB33-E036-F58F1DD43359}"/>
                </a:ext>
              </a:extLst>
            </p:cNvPr>
            <p:cNvSpPr txBox="1"/>
            <p:nvPr/>
          </p:nvSpPr>
          <p:spPr>
            <a:xfrm>
              <a:off x="3042497" y="493785"/>
              <a:ext cx="9288458" cy="180474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 9 758 </a:t>
              </a:r>
              <a:r>
                <a:rPr kumimoji="0" lang="en-GB" sz="10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là</a:t>
              </a:r>
              <a:r>
                <a:rPr kumimoji="0" lang="en-GB" sz="10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số?</a:t>
              </a:r>
              <a:endParaRPr kumimoji="0" lang="en-US" sz="10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F3B9162-783E-4BCC-1BC5-A7955DD08F99}"/>
              </a:ext>
            </a:extLst>
          </p:cNvPr>
          <p:cNvGrpSpPr/>
          <p:nvPr/>
        </p:nvGrpSpPr>
        <p:grpSpPr>
          <a:xfrm>
            <a:off x="383135" y="4661339"/>
            <a:ext cx="4865720" cy="1509792"/>
            <a:chOff x="56947" y="7199334"/>
            <a:chExt cx="7970686" cy="2323212"/>
          </a:xfrm>
        </p:grpSpPr>
        <p:sp>
          <p:nvSpPr>
            <p:cNvPr id="33" name="c">
              <a:extLst>
                <a:ext uri="{FF2B5EF4-FFF2-40B4-BE49-F238E27FC236}">
                  <a16:creationId xmlns:a16="http://schemas.microsoft.com/office/drawing/2014/main" id="{7BBF831F-5501-9367-806D-24D63CE6BB82}"/>
                </a:ext>
              </a:extLst>
            </p:cNvPr>
            <p:cNvSpPr/>
            <p:nvPr/>
          </p:nvSpPr>
          <p:spPr>
            <a:xfrm>
              <a:off x="1768476" y="7352362"/>
              <a:ext cx="6259157" cy="2071397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 </a:t>
              </a:r>
              <a:r>
                <a:rPr kumimoji="0" lang="en-US" sz="6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chẵn</a:t>
              </a: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4" name="Picture 12">
              <a:extLst>
                <a:ext uri="{FF2B5EF4-FFF2-40B4-BE49-F238E27FC236}">
                  <a16:creationId xmlns:a16="http://schemas.microsoft.com/office/drawing/2014/main" id="{2EB48C9B-85B6-9CAF-2C1E-56AEF9465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56947" y="7199334"/>
              <a:ext cx="2128643" cy="232321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29C2B4B-B39F-A5A3-576D-3D1C1D40D3C2}"/>
              </a:ext>
            </a:extLst>
          </p:cNvPr>
          <p:cNvGrpSpPr/>
          <p:nvPr/>
        </p:nvGrpSpPr>
        <p:grpSpPr>
          <a:xfrm>
            <a:off x="6625428" y="4698189"/>
            <a:ext cx="5332639" cy="1436089"/>
            <a:chOff x="8718303" y="7056816"/>
            <a:chExt cx="8735558" cy="2209801"/>
          </a:xfrm>
        </p:grpSpPr>
        <p:sp>
          <p:nvSpPr>
            <p:cNvPr id="36" name="d">
              <a:extLst>
                <a:ext uri="{FF2B5EF4-FFF2-40B4-BE49-F238E27FC236}">
                  <a16:creationId xmlns:a16="http://schemas.microsoft.com/office/drawing/2014/main" id="{FFC752B8-A2D1-61FB-BBA2-3041CE152CFD}"/>
                </a:ext>
              </a:extLst>
            </p:cNvPr>
            <p:cNvSpPr/>
            <p:nvPr/>
          </p:nvSpPr>
          <p:spPr>
            <a:xfrm>
              <a:off x="10243658" y="7126016"/>
              <a:ext cx="7210203" cy="2071398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 </a:t>
              </a:r>
              <a:r>
                <a:rPr kumimoji="0" lang="en-GB" sz="6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lẻ</a:t>
              </a: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7" name="Picture 13">
              <a:extLst>
                <a:ext uri="{FF2B5EF4-FFF2-40B4-BE49-F238E27FC236}">
                  <a16:creationId xmlns:a16="http://schemas.microsoft.com/office/drawing/2014/main" id="{115DBC70-2450-9BC7-4B24-8339B72C4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8718303" y="7056816"/>
              <a:ext cx="2010918" cy="2209801"/>
            </a:xfrm>
            <a:prstGeom prst="rect">
              <a:avLst/>
            </a:prstGeom>
          </p:spPr>
        </p:pic>
      </p:grpSp>
      <p:pic>
        <p:nvPicPr>
          <p:cNvPr id="38" name="Đúng">
            <a:extLst>
              <a:ext uri="{FF2B5EF4-FFF2-40B4-BE49-F238E27FC236}">
                <a16:creationId xmlns:a16="http://schemas.microsoft.com/office/drawing/2014/main" id="{D3DA7254-BAEF-E06A-35BB-E86419E540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52" y="4775933"/>
            <a:ext cx="1641716" cy="1313371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78336612-F495-ED65-75A8-0F467FCAC213}"/>
              </a:ext>
            </a:extLst>
          </p:cNvPr>
          <p:cNvGrpSpPr/>
          <p:nvPr/>
        </p:nvGrpSpPr>
        <p:grpSpPr>
          <a:xfrm>
            <a:off x="383135" y="2542980"/>
            <a:ext cx="4865720" cy="1603590"/>
            <a:chOff x="-983096" y="4306632"/>
            <a:chExt cx="6406490" cy="2078381"/>
          </a:xfrm>
        </p:grpSpPr>
        <p:sp>
          <p:nvSpPr>
            <p:cNvPr id="40" name="a">
              <a:extLst>
                <a:ext uri="{FF2B5EF4-FFF2-40B4-BE49-F238E27FC236}">
                  <a16:creationId xmlns:a16="http://schemas.microsoft.com/office/drawing/2014/main" id="{EF361B2F-4AD3-0677-319F-3460F1CEBEA6}"/>
                </a:ext>
              </a:extLst>
            </p:cNvPr>
            <p:cNvSpPr/>
            <p:nvPr/>
          </p:nvSpPr>
          <p:spPr>
            <a:xfrm>
              <a:off x="655801" y="4546451"/>
              <a:ext cx="4767593" cy="1838562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 </a:t>
              </a:r>
              <a:r>
                <a:rPr kumimoji="0" lang="en-US" sz="5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tròn</a:t>
              </a:r>
              <a:r>
                <a:rPr kumimoji="0" lang="en-US" sz="50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5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chục</a:t>
              </a:r>
              <a:endPara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1" name="Picture 4">
              <a:extLst>
                <a:ext uri="{FF2B5EF4-FFF2-40B4-BE49-F238E27FC236}">
                  <a16:creationId xmlns:a16="http://schemas.microsoft.com/office/drawing/2014/main" id="{3A52F71A-6E1C-29E3-B23E-6E0A0B770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-983096" y="4306632"/>
              <a:ext cx="1803591" cy="1998441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8A89EED-70B6-F120-465E-37E1ACC821B7}"/>
              </a:ext>
            </a:extLst>
          </p:cNvPr>
          <p:cNvGrpSpPr/>
          <p:nvPr/>
        </p:nvGrpSpPr>
        <p:grpSpPr>
          <a:xfrm>
            <a:off x="6493595" y="2653667"/>
            <a:ext cx="5464472" cy="1685579"/>
            <a:chOff x="8804714" y="4447253"/>
            <a:chExt cx="7194843" cy="2184644"/>
          </a:xfrm>
        </p:grpSpPr>
        <p:sp>
          <p:nvSpPr>
            <p:cNvPr id="43" name="b">
              <a:extLst>
                <a:ext uri="{FF2B5EF4-FFF2-40B4-BE49-F238E27FC236}">
                  <a16:creationId xmlns:a16="http://schemas.microsoft.com/office/drawing/2014/main" id="{58B2C650-1CC2-929E-B9A9-18C31B8740E5}"/>
                </a:ext>
              </a:extLst>
            </p:cNvPr>
            <p:cNvSpPr/>
            <p:nvPr/>
          </p:nvSpPr>
          <p:spPr>
            <a:xfrm>
              <a:off x="10332300" y="4622054"/>
              <a:ext cx="5667257" cy="1833506"/>
            </a:xfrm>
            <a:prstGeom prst="roundRect">
              <a:avLst/>
            </a:prstGeom>
            <a:solidFill>
              <a:srgbClr val="FFF7A7"/>
            </a:solidFill>
            <a:ln w="76200">
              <a:solidFill>
                <a:srgbClr val="59533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5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Số </a:t>
              </a:r>
              <a:r>
                <a:rPr kumimoji="0" lang="en-US" sz="5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tròn</a:t>
              </a:r>
              <a:r>
                <a:rPr kumimoji="0" lang="en-US" sz="55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5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999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nghìn</a:t>
              </a:r>
              <a:endParaRPr kumimoji="0" lang="en-US" sz="55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4" name="Picture 11">
              <a:extLst>
                <a:ext uri="{FF2B5EF4-FFF2-40B4-BE49-F238E27FC236}">
                  <a16:creationId xmlns:a16="http://schemas.microsoft.com/office/drawing/2014/main" id="{AA202D36-FE70-E9C4-14E5-EEC7E58AB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8804714" y="4447253"/>
              <a:ext cx="1963449" cy="2184644"/>
            </a:xfrm>
            <a:prstGeom prst="rect">
              <a:avLst/>
            </a:prstGeom>
          </p:spPr>
        </p:pic>
      </p:grpSp>
      <p:pic>
        <p:nvPicPr>
          <p:cNvPr id="24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092043" y="-816634"/>
            <a:ext cx="609600" cy="609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0" t="-4166" r="-9493" b="12736"/>
          <a:stretch/>
        </p:blipFill>
        <p:spPr>
          <a:xfrm>
            <a:off x="5379656" y="1149130"/>
            <a:ext cx="7638201" cy="702441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2975" flipH="1">
            <a:off x="5140618" y="2358464"/>
            <a:ext cx="2449008" cy="285321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025">
            <a:off x="9635386" y="3802197"/>
            <a:ext cx="2278967" cy="265510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046105" y="4146570"/>
            <a:ext cx="4642511" cy="288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4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4414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4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6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92" restart="whenNotActive" fill="hold" evtFilter="cancelBubble" nodeType="interactiveSeq">
                    <p:stCondLst>
                      <p:cond evt="onClick" delay="0">
                        <p:tgtEl>
                          <p:spTgt spid="3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" fill="hold">
                          <p:stCondLst>
                            <p:cond delay="0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9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9"/>
                      </p:tgtEl>
                    </p:cond>
                  </p:nextCondLst>
                </p:seq>
                <p:seq concurrent="1" nextAc="seek">
                  <p:cTn id="105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" fill="hold">
                          <p:stCondLst>
                            <p:cond delay="0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 tmFilter="0, 0; .2, .5; .8, .5; 1, 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0" dur="250" autoRev="1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2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audio>
                  <p:cMediaNode vol="80000">
                    <p:cTn id="1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4414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4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6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92" restart="whenNotActive" fill="hold" evtFilter="cancelBubble" nodeType="interactiveSeq">
                    <p:stCondLst>
                      <p:cond evt="onClick" delay="0">
                        <p:tgtEl>
                          <p:spTgt spid="3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" fill="hold">
                          <p:stCondLst>
                            <p:cond delay="0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9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9"/>
                      </p:tgtEl>
                    </p:cond>
                  </p:nextCondLst>
                </p:seq>
                <p:seq concurrent="1" nextAc="seek">
                  <p:cTn id="105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" fill="hold">
                          <p:stCondLst>
                            <p:cond delay="0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 tmFilter="0, 0; .2, .5; .8, .5; 1, 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0" dur="250" autoRev="1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2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audio>
                  <p:cMediaNode vol="80000">
                    <p:cTn id="1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4"/>
          <a:stretch>
            <a:fillRect/>
          </a:stretch>
        </p:blipFill>
        <p:spPr bwMode="auto">
          <a:xfrm>
            <a:off x="-76200" y="7620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3014" y="983664"/>
            <a:ext cx="1424783" cy="18062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58872" y="1702169"/>
            <a:ext cx="2209655" cy="17497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86026" y="1419854"/>
            <a:ext cx="1320895" cy="13320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8143" y="2229432"/>
            <a:ext cx="1692866" cy="1625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6365" y="4137143"/>
            <a:ext cx="1908848" cy="20997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7998" y="4434698"/>
            <a:ext cx="1885176" cy="18739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3655" y="943610"/>
            <a:ext cx="9685655" cy="59143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6355" y="3581400"/>
            <a:ext cx="2179320" cy="320484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516312" y="588645"/>
            <a:ext cx="7259705" cy="831264"/>
            <a:chOff x="2466147" y="457200"/>
            <a:chExt cx="7259705" cy="83126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466147" y="457200"/>
              <a:ext cx="7259705" cy="831264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3534305" y="664324"/>
              <a:ext cx="512339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Thứ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.....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ngày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....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tháng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....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năm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.....</a:t>
              </a:r>
            </a:p>
          </p:txBody>
        </p:sp>
      </p:grpSp>
      <p:pic>
        <p:nvPicPr>
          <p:cNvPr id="170" name="Picture 16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58400" y="3723640"/>
            <a:ext cx="2219325" cy="29260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FDD589-D0B6-4DF6-8A46-23309F6A30F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6340" y="1858835"/>
            <a:ext cx="1859441" cy="107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5CA934-A23B-41A3-A6B6-98A71D51CEF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03213" y="3113897"/>
            <a:ext cx="8821677" cy="2280102"/>
          </a:xfrm>
          <a:prstGeom prst="rect">
            <a:avLst/>
          </a:prstGeom>
        </p:spPr>
      </p:pic>
    </p:spTree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4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5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306" y="-533400"/>
            <a:ext cx="1926643" cy="24272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3530" y="432153"/>
            <a:ext cx="2988572" cy="23514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8242" y="52768"/>
            <a:ext cx="1790110" cy="17901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9571" y="1140708"/>
            <a:ext cx="2290733" cy="21845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9788" y="3704360"/>
            <a:ext cx="2578971" cy="28216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1784" y="4104225"/>
            <a:ext cx="2548630" cy="25182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0328" y="897013"/>
            <a:ext cx="8131344" cy="5324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9EA486-3E25-4C2F-BCC7-87A7E9A87B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0594" y="2490909"/>
            <a:ext cx="6730567" cy="235326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EBF0379-071A-4319-A2FF-4419EC064D59}"/>
              </a:ext>
            </a:extLst>
          </p:cNvPr>
          <p:cNvSpPr txBox="1"/>
          <p:nvPr/>
        </p:nvSpPr>
        <p:spPr>
          <a:xfrm>
            <a:off x="4234416" y="6488668"/>
            <a:ext cx="829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</p:spTree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664</Words>
  <Application>Microsoft Office PowerPoint</Application>
  <PresentationFormat>Widescreen</PresentationFormat>
  <Paragraphs>112</Paragraphs>
  <Slides>19</Slides>
  <Notes>6</Notes>
  <HiddenSlides>0</HiddenSlides>
  <MMClips>10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#9Slide02 Noi dung dai</vt:lpstr>
      <vt:lpstr>LNTH-LuoLuoNotangYuanTi 1</vt:lpstr>
      <vt:lpstr>Arial</vt:lpstr>
      <vt:lpstr>Calibri</vt:lpstr>
      <vt:lpstr>iCiel Cadena</vt:lpstr>
      <vt:lpstr>LNTH-Hoa Nho LNTH</vt:lpstr>
      <vt:lpstr>SVN-Gretoon</vt:lpstr>
      <vt:lpstr>Wingdings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37</cp:revision>
  <dcterms:created xsi:type="dcterms:W3CDTF">2022-10-23T03:38:35Z</dcterms:created>
  <dcterms:modified xsi:type="dcterms:W3CDTF">2025-12-07T01:46:12Z</dcterms:modified>
</cp:coreProperties>
</file>